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15"/>
  </p:notesMasterIdLst>
  <p:handoutMasterIdLst>
    <p:handoutMasterId r:id="rId16"/>
  </p:handoutMasterIdLst>
  <p:sldIdLst>
    <p:sldId id="904" r:id="rId4"/>
    <p:sldId id="947" r:id="rId5"/>
    <p:sldId id="1061" r:id="rId6"/>
    <p:sldId id="1062" r:id="rId7"/>
    <p:sldId id="1056" r:id="rId8"/>
    <p:sldId id="1069" r:id="rId9"/>
    <p:sldId id="1066" r:id="rId10"/>
    <p:sldId id="1054" r:id="rId11"/>
    <p:sldId id="1032" r:id="rId12"/>
    <p:sldId id="1068" r:id="rId13"/>
    <p:sldId id="1030" r:id="rId14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7F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385" autoAdjust="0"/>
    <p:restoredTop sz="77830" autoAdjust="0"/>
  </p:normalViewPr>
  <p:slideViewPr>
    <p:cSldViewPr>
      <p:cViewPr varScale="1">
        <p:scale>
          <a:sx n="89" d="100"/>
          <a:sy n="89" d="100"/>
        </p:scale>
        <p:origin x="49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247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9" y="3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31258-A360-4ACC-9661-2E29C56685C1}" type="datetimeFigureOut">
              <a:rPr lang="en-US" smtClean="0"/>
              <a:t>2/7/2020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9" y="8772381"/>
            <a:ext cx="3011699" cy="463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5527E-8EAE-45E6-B359-CC2596746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648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9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CA30-2ED5-41C4-A072-F195EC56C9D7}" type="datetimeFigureOut">
              <a:rPr lang="en-US" smtClean="0"/>
              <a:t>2/7/2020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9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7E218-9473-4E4E-BA13-22C19D9987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36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705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4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522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449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28600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4" name="Picture 3" descr="footer_graphic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5435827"/>
            <a:ext cx="9144000" cy="142058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2197525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LCC Committee on Minnesota Water Policy</a:t>
            </a:r>
            <a:r>
              <a:rPr lang="en-US" sz="3200" b="1" dirty="0" smtClean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160050"/>
            <a:ext cx="7924800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cs typeface="Arial" pitchFamily="34" charset="0"/>
              </a:rPr>
              <a:t>February 17, 2020 @ 5:30 pm</a:t>
            </a:r>
          </a:p>
          <a:p>
            <a:pPr algn="ctr"/>
            <a:endParaRPr lang="en-US" sz="2800" b="1" dirty="0" smtClean="0">
              <a:solidFill>
                <a:schemeClr val="bg1"/>
              </a:solidFill>
              <a:cs typeface="Arial" pitchFamily="34" charset="0"/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cs typeface="Arial" pitchFamily="34" charset="0"/>
              </a:rPr>
              <a:t>Co-chairs</a:t>
            </a:r>
            <a:r>
              <a:rPr lang="en-US" sz="2800" b="1" dirty="0">
                <a:solidFill>
                  <a:schemeClr val="bg1"/>
                </a:solidFill>
                <a:cs typeface="Arial" pitchFamily="34" charset="0"/>
              </a:rPr>
              <a:t>: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/>
                </a:solidFill>
                <a:cs typeface="Arial" pitchFamily="34" charset="0"/>
              </a:rPr>
              <a:t>Senator </a:t>
            </a: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Bill Weber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  <a:cs typeface="Arial" pitchFamily="34" charset="0"/>
              </a:rPr>
              <a:t>Representative Peter Fischer* </a:t>
            </a:r>
          </a:p>
          <a:p>
            <a:pPr algn="ctr">
              <a:lnSpc>
                <a:spcPct val="150000"/>
              </a:lnSpc>
            </a:pP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LWC_Directors_Report_02_17_2020.pptx</a:t>
            </a:r>
            <a:endParaRPr 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1469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529991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Water Appropriation Permits- Wadena County Resolution</a:t>
            </a: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Discussion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5547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594008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800" b="1" dirty="0" smtClean="0">
              <a:solidFill>
                <a:schemeClr val="bg1"/>
              </a:solidFill>
              <a:latin typeface="+mj-l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Updates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Next meeting?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Thanks!</a:t>
            </a:r>
          </a:p>
          <a:p>
            <a:pPr mar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Announcements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0869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826431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53400" cy="3993401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Call to Order</a:t>
            </a:r>
            <a:endParaRPr lang="en-US" sz="2400" b="1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Approve minutes</a:t>
            </a:r>
            <a:r>
              <a:rPr lang="en-US" sz="2400" b="1" dirty="0">
                <a:solidFill>
                  <a:schemeClr val="bg1"/>
                </a:solidFill>
                <a:cs typeface="Calibri" panose="020F0502020204030204" pitchFamily="34" charset="0"/>
              </a:rPr>
              <a:t>: </a:t>
            </a:r>
            <a:r>
              <a:rPr lang="en-US" sz="2400" b="1" dirty="0" smtClean="0">
                <a:solidFill>
                  <a:schemeClr val="bg1"/>
                </a:solidFill>
                <a:cs typeface="Calibri" panose="020F0502020204030204" pitchFamily="34" charset="0"/>
              </a:rPr>
              <a:t>January 17</a:t>
            </a:r>
          </a:p>
          <a:p>
            <a:pPr lvl="0" eaLnBrk="0" hangingPunct="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</a:rPr>
              <a:t>Director’s </a:t>
            </a:r>
            <a:r>
              <a:rPr lang="en-US" sz="2400" b="1" dirty="0">
                <a:solidFill>
                  <a:schemeClr val="bg1"/>
                </a:solidFill>
              </a:rPr>
              <a:t>Report: </a:t>
            </a:r>
            <a:r>
              <a:rPr lang="en-US" sz="2400" b="1" dirty="0" smtClean="0">
                <a:solidFill>
                  <a:schemeClr val="bg1"/>
                </a:solidFill>
              </a:rPr>
              <a:t>Subcommittee Priorities: Jim Stark</a:t>
            </a:r>
            <a:endParaRPr lang="en-US" sz="2400" b="1" dirty="0">
              <a:solidFill>
                <a:schemeClr val="bg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</a:rPr>
              <a:t>Nitrate Contamination in Minnesota Wells, Trends in Community Water Systems: Craig Cox and Jamie Konopacky,  Environmental Working Group </a:t>
            </a:r>
            <a:endParaRPr lang="en-US" sz="2400" b="1" dirty="0">
              <a:solidFill>
                <a:schemeClr val="bg1"/>
              </a:solidFill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</a:rPr>
              <a:t>Private Well Protection in Minnesota, Chris Elvrum, MDH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</a:rPr>
              <a:t>Wadena County Resolution</a:t>
            </a:r>
            <a:endParaRPr lang="en-US" sz="2400" b="1" dirty="0">
              <a:solidFill>
                <a:schemeClr val="bg1"/>
              </a:solidFill>
            </a:endParaRPr>
          </a:p>
          <a:p>
            <a:pPr lvl="0" eaLnBrk="0" hangingPunct="0">
              <a:buFont typeface="Wingdings" panose="05000000000000000000" pitchFamily="2" charset="2"/>
              <a:buChar char="v"/>
            </a:pPr>
            <a:r>
              <a:rPr lang="en-US" sz="2400" b="1" dirty="0" smtClean="0">
                <a:solidFill>
                  <a:schemeClr val="bg1"/>
                </a:solidFill>
              </a:rPr>
              <a:t>Adjourn</a:t>
            </a:r>
            <a:endParaRPr lang="en-US" sz="2400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b="1" i="1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900" b="1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533400"/>
            <a:ext cx="7467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</a:rPr>
              <a:t>Agenda 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6430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6389441"/>
          </a:xfrm>
        </p:spPr>
        <p:txBody>
          <a:bodyPr/>
          <a:lstStyle/>
          <a:p>
            <a:pPr lvl="0" hangingPunct="0">
              <a:buFont typeface="Wingdings" panose="05000000000000000000" pitchFamily="2" charset="2"/>
              <a:buChar char="Ø"/>
            </a:pPr>
            <a:endParaRPr lang="en-US" sz="40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hangingPunct="0">
              <a:buFont typeface="Wingdings" panose="05000000000000000000" pitchFamily="2" charset="2"/>
              <a:buChar char="Ø"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Director’s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Report: Subcommittee Legislative Priorities ~ Jim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Stark</a:t>
            </a:r>
          </a:p>
          <a:p>
            <a:pPr marL="0" lvl="0" indent="0" hangingPunct="0"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043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38339"/>
            <a:ext cx="7620000" cy="886397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  Director’s Report :</a:t>
            </a:r>
            <a:r>
              <a:rPr lang="en-US" sz="3200" b="1" dirty="0">
                <a:solidFill>
                  <a:schemeClr val="bg1"/>
                </a:solidFill>
                <a:latin typeface="+mn-lt"/>
              </a:rPr>
              <a:t/>
            </a:r>
            <a:br>
              <a:rPr lang="en-US" sz="3200" b="1" dirty="0">
                <a:solidFill>
                  <a:schemeClr val="bg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bg1"/>
                </a:solidFill>
                <a:latin typeface="+mn-lt"/>
              </a:rPr>
              <a:t>Proposed Legislative Water Policy Topics for  2020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609" y="1676400"/>
            <a:ext cx="7716253" cy="448122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Legislative topics– Based on member suggestions, input from constituents, agencies and  and stakeholders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Topics have been reviewed and refined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They represent most important needs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Described during past meetings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Bills have been prepared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chemeClr val="bg1"/>
                </a:solidFill>
              </a:rPr>
              <a:t>Next steps: Introductions and hearings or informational meetings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134133"/>
            <a:ext cx="794485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3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320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98" y="1143000"/>
            <a:ext cx="8794222" cy="6334042"/>
          </a:xfrm>
        </p:spPr>
        <p:txBody>
          <a:bodyPr/>
          <a:lstStyle/>
          <a:p>
            <a:pPr marL="0" lv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 </a:t>
            </a:r>
            <a:r>
              <a:rPr lang="en-US" b="1" dirty="0" smtClean="0">
                <a:solidFill>
                  <a:schemeClr val="bg1"/>
                </a:solidFill>
              </a:rPr>
              <a:t>Three categories</a:t>
            </a:r>
            <a:endParaRPr lang="en-US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Bills similar to those introduced in 2019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Bills that address new topics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Issues that need further discussion and planning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b="1" dirty="0" smtClean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They are listed and described in the handout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Bills have been drafted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3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Process</a:t>
            </a:r>
            <a:endParaRPr lang="en-US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0908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47" y="1447800"/>
            <a:ext cx="8782832" cy="478592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endParaRPr lang="en-US" sz="1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0" indent="0" eaLnBrk="0" hangingPunc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Issues: Topical Support</a:t>
            </a:r>
            <a:endParaRPr lang="en-US" sz="4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322268"/>
              </p:ext>
            </p:extLst>
          </p:nvPr>
        </p:nvGraphicFramePr>
        <p:xfrm>
          <a:off x="250034" y="1447800"/>
          <a:ext cx="8436766" cy="502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10429776" imgH="6667591" progId="Excel.Sheet.12">
                  <p:embed/>
                </p:oleObj>
              </mc:Choice>
              <mc:Fallback>
                <p:oleObj name="Worksheet" r:id="rId3" imgW="10429776" imgH="6667591" progId="Excel.Sheet.12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0034" y="1447800"/>
                        <a:ext cx="8436766" cy="5022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3703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31" y="228600"/>
            <a:ext cx="8534400" cy="1384995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/>
            </a:r>
            <a:br>
              <a:rPr lang="en-US" sz="4000" b="1" dirty="0">
                <a:solidFill>
                  <a:schemeClr val="bg1"/>
                </a:solidFill>
              </a:rPr>
            </a:b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98" y="1143000"/>
            <a:ext cx="8794222" cy="3662541"/>
          </a:xfrm>
        </p:spPr>
        <p:txBody>
          <a:bodyPr/>
          <a:lstStyle/>
          <a:p>
            <a:pPr marL="0" lvl="0" indent="0"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  <a:r>
              <a:rPr lang="en-US" b="1" dirty="0" smtClean="0">
                <a:solidFill>
                  <a:schemeClr val="bg1"/>
                </a:solidFill>
              </a:rPr>
              <a:t>Next Steps:</a:t>
            </a:r>
            <a:endParaRPr lang="en-US" b="1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Indicate bills you can introduce or co-author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Based on that, bills will be provided for your review and revision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bg1"/>
                </a:solidFill>
              </a:rPr>
              <a:t>Bills will be jacketed</a:t>
            </a:r>
            <a:r>
              <a:rPr lang="en-US" b="1" dirty="0">
                <a:solidFill>
                  <a:schemeClr val="bg1"/>
                </a:solidFill>
              </a:rPr>
              <a:t> 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endParaRPr lang="en-US" sz="1200" dirty="0" smtClean="0">
              <a:solidFill>
                <a:schemeClr val="bg1"/>
              </a:solidFill>
            </a:endParaRPr>
          </a:p>
          <a:p>
            <a:pPr marL="517525" lvl="1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3578" y="196869"/>
            <a:ext cx="8260822" cy="733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sz="3600" b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Process</a:t>
            </a:r>
            <a:endParaRPr lang="en-US" sz="3600" b="1" dirty="0">
              <a:solidFill>
                <a:schemeClr val="bg1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4444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931" y="1447800"/>
            <a:ext cx="8782832" cy="7205049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b="1" dirty="0" smtClean="0">
                <a:solidFill>
                  <a:schemeClr val="bg1"/>
                </a:solidFill>
              </a:rPr>
              <a:t>Nitrate </a:t>
            </a:r>
            <a:r>
              <a:rPr lang="en-US" sz="4000" b="1" dirty="0">
                <a:solidFill>
                  <a:schemeClr val="bg1"/>
                </a:solidFill>
              </a:rPr>
              <a:t>Contamination in Minnesota Wells, Trends in Community Water Systems: </a:t>
            </a:r>
            <a:r>
              <a:rPr lang="en-US" sz="4000" b="1" dirty="0" smtClean="0">
                <a:solidFill>
                  <a:schemeClr val="bg1"/>
                </a:solidFill>
              </a:rPr>
              <a:t>Craig Cox and Jamie </a:t>
            </a:r>
            <a:r>
              <a:rPr lang="en-US" sz="4000" b="1" dirty="0">
                <a:solidFill>
                  <a:schemeClr val="bg1"/>
                </a:solidFill>
              </a:rPr>
              <a:t>Konopacky and staff, Environmental Working Group </a:t>
            </a:r>
          </a:p>
          <a:p>
            <a:pPr lvl="0" eaLnBrk="0" hangingPunct="0">
              <a:buFont typeface="Wingdings" panose="05000000000000000000" pitchFamily="2" charset="2"/>
              <a:buChar char="Ø"/>
            </a:pPr>
            <a:endParaRPr lang="en-US" sz="40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546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0189"/>
            <a:ext cx="8534400" cy="553998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/>
            </a:r>
            <a:br>
              <a:rPr lang="en-US" sz="2000" b="1" dirty="0" smtClean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 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47" y="1447800"/>
            <a:ext cx="8782832" cy="4619726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 </a:t>
            </a:r>
          </a:p>
          <a:p>
            <a:pPr eaLnBrk="0" hangingPunct="0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Private </a:t>
            </a:r>
            <a:r>
              <a:rPr lang="en-US" b="1" dirty="0">
                <a:solidFill>
                  <a:schemeClr val="bg1"/>
                </a:solidFill>
              </a:rPr>
              <a:t>Well Protection in Minnesota, Chris </a:t>
            </a:r>
            <a:r>
              <a:rPr lang="en-US" b="1" dirty="0" smtClean="0">
                <a:solidFill>
                  <a:schemeClr val="bg1"/>
                </a:solidFill>
              </a:rPr>
              <a:t>  Elvrum</a:t>
            </a:r>
            <a:r>
              <a:rPr lang="en-US" b="1" dirty="0">
                <a:solidFill>
                  <a:schemeClr val="bg1"/>
                </a:solidFill>
              </a:rPr>
              <a:t>, MDH 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40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0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2400" b="1" dirty="0" smtClean="0">
              <a:solidFill>
                <a:srgbClr val="FFFF00"/>
              </a:solidFill>
            </a:endParaRPr>
          </a:p>
          <a:p>
            <a:pPr marL="517525" lvl="1" indent="0">
              <a:buNone/>
            </a:pPr>
            <a:endParaRPr lang="en-US" sz="1200" dirty="0" smtClean="0"/>
          </a:p>
          <a:p>
            <a:pPr marL="517525" lvl="1" indent="0">
              <a:buNone/>
            </a:pPr>
            <a:r>
              <a:rPr lang="en-US" sz="1200" dirty="0"/>
              <a:t> </a:t>
            </a:r>
          </a:p>
          <a:p>
            <a:pPr marL="517525" lvl="1" indent="0">
              <a:buNone/>
            </a:pPr>
            <a:endParaRPr lang="en-US" sz="12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14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3931" y="533400"/>
            <a:ext cx="857906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</a:rPr>
              <a:t>Presentation:</a:t>
            </a:r>
            <a:endParaRPr lang="en-US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942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-00134_MS_Qwest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D45093-9C65-46FB-9332-B88902DC52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(Blue with white cloud border design)</Template>
  <TotalTime>12448</TotalTime>
  <Words>351</Words>
  <Application>Microsoft Office PowerPoint</Application>
  <PresentationFormat>On-screen Show (4:3)</PresentationFormat>
  <Paragraphs>155</Paragraphs>
  <Slides>11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Wingdings</vt:lpstr>
      <vt:lpstr>7-00134_MS_Qwest_template_Segoe</vt:lpstr>
      <vt:lpstr>White with Courier font for code slides</vt:lpstr>
      <vt:lpstr>Worksheet</vt:lpstr>
      <vt:lpstr>  </vt:lpstr>
      <vt:lpstr>  </vt:lpstr>
      <vt:lpstr>  </vt:lpstr>
      <vt:lpstr>  Director’s Report : Proposed Legislative Water Policy Topics for  2020</vt:lpstr>
      <vt:lpstr>  </vt:lpstr>
      <vt:lpstr>  </vt:lpstr>
      <vt:lpstr>  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Minnesota’s  Legislative Water Commission</dc:title>
  <dc:creator>Barb Huberty</dc:creator>
  <cp:keywords/>
  <cp:lastModifiedBy>Jim Stark</cp:lastModifiedBy>
  <cp:revision>973</cp:revision>
  <cp:lastPrinted>2020-02-05T19:09:39Z</cp:lastPrinted>
  <dcterms:created xsi:type="dcterms:W3CDTF">2015-03-10T18:36:30Z</dcterms:created>
  <dcterms:modified xsi:type="dcterms:W3CDTF">2020-02-07T20:55:41Z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