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5"/>
  </p:notesMasterIdLst>
  <p:handoutMasterIdLst>
    <p:handoutMasterId r:id="rId16"/>
  </p:handoutMasterIdLst>
  <p:sldIdLst>
    <p:sldId id="904" r:id="rId4"/>
    <p:sldId id="947" r:id="rId5"/>
    <p:sldId id="1061" r:id="rId6"/>
    <p:sldId id="1062" r:id="rId7"/>
    <p:sldId id="1069" r:id="rId8"/>
    <p:sldId id="1054" r:id="rId9"/>
    <p:sldId id="1032" r:id="rId10"/>
    <p:sldId id="1068" r:id="rId11"/>
    <p:sldId id="1070" r:id="rId12"/>
    <p:sldId id="1071" r:id="rId13"/>
    <p:sldId id="1030" r:id="rId14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85" autoAdjust="0"/>
    <p:restoredTop sz="77830" autoAdjust="0"/>
  </p:normalViewPr>
  <p:slideViewPr>
    <p:cSldViewPr>
      <p:cViewPr varScale="1">
        <p:scale>
          <a:sx n="86" d="100"/>
          <a:sy n="86" d="100"/>
        </p:scale>
        <p:origin x="18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47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31258-A360-4ACC-9661-2E29C56685C1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5527E-8EAE-45E6-B359-CC2596746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48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CA30-2ED5-41C4-A072-F195EC56C9D7}" type="datetimeFigureOut">
              <a:rPr lang="en-US" smtClean="0"/>
              <a:t>3/3/2020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7E218-9473-4E4E-BA13-22C19D9987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05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4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86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footer_graphic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5435827"/>
            <a:ext cx="9144000" cy="142058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2197525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LCC Committee on Minnesota Water Policy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160050"/>
            <a:ext cx="792480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cs typeface="Arial" pitchFamily="34" charset="0"/>
              </a:rPr>
              <a:t>March 9, 2020 @ 6:00 pm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Co-chairs</a:t>
            </a:r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Senator </a:t>
            </a: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Bill Weber*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Representative Peter Fischer </a:t>
            </a:r>
          </a:p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LWC_Directors_Report_03_09_2020.pptx</a:t>
            </a:r>
            <a:endParaRPr 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146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2999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bg1"/>
                </a:solidFill>
              </a:rPr>
              <a:t>SWCD Funding </a:t>
            </a:r>
            <a:r>
              <a:rPr lang="en-US" b="1" dirty="0" smtClean="0">
                <a:solidFill>
                  <a:schemeClr val="bg1"/>
                </a:solidFill>
              </a:rPr>
              <a:t>: LeAnn Buck</a:t>
            </a:r>
            <a:r>
              <a:rPr lang="en-US" b="1" dirty="0">
                <a:solidFill>
                  <a:schemeClr val="bg1"/>
                </a:solidFill>
              </a:rPr>
              <a:t>, Association of </a:t>
            </a:r>
            <a:r>
              <a:rPr lang="en-US" b="1" dirty="0" smtClean="0">
                <a:solidFill>
                  <a:schemeClr val="bg1"/>
                </a:solidFill>
              </a:rPr>
              <a:t>Soil and Water Conservation Districts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Discussion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6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9400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Updates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Next meeting?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Thanks!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Announcements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869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826431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53400" cy="458894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Call to Order</a:t>
            </a:r>
            <a:endParaRPr lang="en-US" sz="2000" b="1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Approve minutes</a:t>
            </a:r>
            <a:r>
              <a:rPr lang="en-US" sz="2000" b="1" dirty="0">
                <a:solidFill>
                  <a:schemeClr val="bg1"/>
                </a:solidFill>
                <a:cs typeface="Calibri" panose="020F0502020204030204" pitchFamily="34" charset="0"/>
              </a:rPr>
              <a:t>: </a:t>
            </a:r>
            <a:r>
              <a:rPr lang="en-US" sz="20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February 17</a:t>
            </a:r>
          </a:p>
          <a:p>
            <a:pPr lvl="0" eaLnBrk="0" hangingPunct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Director’s </a:t>
            </a:r>
            <a:r>
              <a:rPr lang="en-US" sz="2000" b="1" dirty="0">
                <a:solidFill>
                  <a:schemeClr val="bg1"/>
                </a:solidFill>
              </a:rPr>
              <a:t>Report: </a:t>
            </a:r>
            <a:r>
              <a:rPr lang="en-US" sz="2000" b="1" dirty="0" smtClean="0">
                <a:solidFill>
                  <a:schemeClr val="bg1"/>
                </a:solidFill>
              </a:rPr>
              <a:t>Subcommittee Priorities: Jim Stark</a:t>
            </a:r>
            <a:endParaRPr lang="en-US" sz="2000" b="1" dirty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Changing Groundwater Conditions in the Metro: Ray Wuolo, Barr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Discussion: Wadena County Petition Response </a:t>
            </a:r>
            <a:endParaRPr lang="en-US" sz="2000" b="1" dirty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Discussion: Irrigation Permits and Property Transfers: Jason Moeckel, MDNR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Watershed Districts: Enabling Statutes and Governance:  Emily Javens, Association of Watershed Districts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SWCD Funding  options; LeAnn Buck, Association of SWCDs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Announcements and Schedules </a:t>
            </a:r>
          </a:p>
          <a:p>
            <a:pPr lvl="0" eaLnBrk="0" hangingPunct="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1"/>
                </a:solidFill>
              </a:rPr>
              <a:t>Adjourn</a:t>
            </a:r>
          </a:p>
          <a:p>
            <a:pPr lvl="0" eaLnBrk="0" hangingPunct="0">
              <a:buFont typeface="Wingdings" panose="05000000000000000000" pitchFamily="2" charset="2"/>
              <a:buChar char="v"/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100" b="1" i="1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100" b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Agenda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43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38944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Director’s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Report: Subcommittee Legislative Priorities ~ Jim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</a:p>
          <a:p>
            <a:pPr marL="0" lvl="0" indent="0" hangingPunct="0"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043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5671"/>
            <a:ext cx="7620000" cy="886397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  Director’s Report :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Proposed Legislative Water Policy Topics for  2020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4132"/>
            <a:ext cx="7772400" cy="26664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Legislative topics– Based on member suggestions, input from constituents, agencies and  and stakeholders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Bills have been prepared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</a:rPr>
              <a:t>Progress: Introductions and hearings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32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47" y="1447800"/>
            <a:ext cx="8782832" cy="478592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0" indent="0" eaLnBrk="0" hangingPunc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Issues: Topical Support</a:t>
            </a:r>
            <a:endParaRPr lang="en-US" sz="4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199952"/>
              </p:ext>
            </p:extLst>
          </p:nvPr>
        </p:nvGraphicFramePr>
        <p:xfrm>
          <a:off x="277417" y="1447800"/>
          <a:ext cx="8436766" cy="502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Worksheet" r:id="rId3" imgW="10429776" imgH="6667591" progId="Excel.Sheet.12">
                  <p:embed/>
                </p:oleObj>
              </mc:Choice>
              <mc:Fallback>
                <p:oleObj name="Worksheet" r:id="rId3" imgW="10429776" imgH="6667591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417" y="1447800"/>
                        <a:ext cx="8436766" cy="5022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3703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419945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chemeClr val="bg1"/>
                </a:solidFill>
              </a:rPr>
              <a:t>Changing Groundwater Conditions in the Metro: Ray Wuolo, </a:t>
            </a:r>
            <a:r>
              <a:rPr lang="en-US" sz="4000" b="1" dirty="0" smtClean="0">
                <a:solidFill>
                  <a:schemeClr val="bg1"/>
                </a:solidFill>
              </a:rPr>
              <a:t>Barr Engineering</a:t>
            </a:r>
            <a:endParaRPr lang="en-US" sz="4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546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47" y="1447800"/>
            <a:ext cx="8782832" cy="5090624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Wadena </a:t>
            </a:r>
            <a:r>
              <a:rPr lang="en-US" b="1" dirty="0">
                <a:solidFill>
                  <a:schemeClr val="bg1"/>
                </a:solidFill>
              </a:rPr>
              <a:t>County Petition </a:t>
            </a:r>
            <a:r>
              <a:rPr lang="en-US" b="1" dirty="0" smtClean="0">
                <a:solidFill>
                  <a:schemeClr val="bg1"/>
                </a:solidFill>
              </a:rPr>
              <a:t>Response: Jim Stark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Discussion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942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8415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Irrigation </a:t>
            </a:r>
            <a:r>
              <a:rPr lang="en-US" b="1" dirty="0">
                <a:solidFill>
                  <a:schemeClr val="bg1"/>
                </a:solidFill>
              </a:rPr>
              <a:t>Permits and Property Transfers: Jason Moeckel, MDNR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Discussion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5547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2170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b="1" dirty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Watershed </a:t>
            </a:r>
            <a:r>
              <a:rPr lang="en-US" b="1" dirty="0">
                <a:solidFill>
                  <a:schemeClr val="bg1"/>
                </a:solidFill>
              </a:rPr>
              <a:t>Districts: Enabling </a:t>
            </a:r>
            <a:r>
              <a:rPr lang="en-US" b="1" dirty="0" smtClean="0">
                <a:solidFill>
                  <a:schemeClr val="bg1"/>
                </a:solidFill>
              </a:rPr>
              <a:t>Legislation and Governance:  </a:t>
            </a:r>
            <a:r>
              <a:rPr lang="en-US" b="1" dirty="0">
                <a:solidFill>
                  <a:schemeClr val="bg1"/>
                </a:solidFill>
              </a:rPr>
              <a:t>Emily Javens, Association of Watershed Districts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Discussion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9062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D45093-9C65-46FB-9332-B88902DC5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(Blue with white cloud border design)</Template>
  <TotalTime>12476</TotalTime>
  <Words>219</Words>
  <Application>Microsoft Office PowerPoint</Application>
  <PresentationFormat>On-screen Show (4:3)</PresentationFormat>
  <Paragraphs>164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Wingdings</vt:lpstr>
      <vt:lpstr>7-00134_MS_Qwest_template_Segoe</vt:lpstr>
      <vt:lpstr>White with Courier font for code slides</vt:lpstr>
      <vt:lpstr>Worksheet</vt:lpstr>
      <vt:lpstr>  </vt:lpstr>
      <vt:lpstr>  </vt:lpstr>
      <vt:lpstr>  </vt:lpstr>
      <vt:lpstr>  Director’s Report : Proposed Legislative Water Policy Topics for  2020</vt:lpstr>
      <vt:lpstr>  </vt:lpstr>
      <vt:lpstr>  </vt:lpstr>
      <vt:lpstr> 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Minnesota’s  Legislative Water Commission</dc:title>
  <dc:creator>Barb Huberty</dc:creator>
  <cp:keywords/>
  <cp:lastModifiedBy>Kasey Gerkovich</cp:lastModifiedBy>
  <cp:revision>980</cp:revision>
  <cp:lastPrinted>2020-02-05T19:09:39Z</cp:lastPrinted>
  <dcterms:created xsi:type="dcterms:W3CDTF">2015-03-10T18:36:30Z</dcterms:created>
  <dcterms:modified xsi:type="dcterms:W3CDTF">2020-03-03T18:14:30Z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