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84" r:id="rId2"/>
  </p:sldMasterIdLst>
  <p:notesMasterIdLst>
    <p:notesMasterId r:id="rId18"/>
  </p:notesMasterIdLst>
  <p:handoutMasterIdLst>
    <p:handoutMasterId r:id="rId19"/>
  </p:handoutMasterIdLst>
  <p:sldIdLst>
    <p:sldId id="346" r:id="rId3"/>
    <p:sldId id="411" r:id="rId4"/>
    <p:sldId id="412" r:id="rId5"/>
    <p:sldId id="408" r:id="rId6"/>
    <p:sldId id="308" r:id="rId7"/>
    <p:sldId id="373" r:id="rId8"/>
    <p:sldId id="326" r:id="rId9"/>
    <p:sldId id="337" r:id="rId10"/>
    <p:sldId id="309" r:id="rId11"/>
    <p:sldId id="341" r:id="rId12"/>
    <p:sldId id="334" r:id="rId13"/>
    <p:sldId id="338" r:id="rId14"/>
    <p:sldId id="352" r:id="rId15"/>
    <p:sldId id="363" r:id="rId16"/>
    <p:sldId id="395" r:id="rId17"/>
  </p:sldIdLst>
  <p:sldSz cx="9144000" cy="6858000" type="screen4x3"/>
  <p:notesSz cx="7315200" cy="96012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4000" kern="1200">
        <a:solidFill>
          <a:schemeClr val="tx1"/>
        </a:solidFill>
        <a:latin typeface="Arial" charset="0"/>
        <a:ea typeface="+mn-ea"/>
        <a:cs typeface="+mn-cs"/>
      </a:defRPr>
    </a:lvl1pPr>
    <a:lvl2pPr marL="457200" algn="l" rtl="0" eaLnBrk="0" fontAlgn="base" hangingPunct="0">
      <a:spcBef>
        <a:spcPct val="0"/>
      </a:spcBef>
      <a:spcAft>
        <a:spcPct val="0"/>
      </a:spcAft>
      <a:defRPr sz="4000" kern="1200">
        <a:solidFill>
          <a:schemeClr val="tx1"/>
        </a:solidFill>
        <a:latin typeface="Arial" charset="0"/>
        <a:ea typeface="+mn-ea"/>
        <a:cs typeface="+mn-cs"/>
      </a:defRPr>
    </a:lvl2pPr>
    <a:lvl3pPr marL="914400" algn="l" rtl="0" eaLnBrk="0" fontAlgn="base" hangingPunct="0">
      <a:spcBef>
        <a:spcPct val="0"/>
      </a:spcBef>
      <a:spcAft>
        <a:spcPct val="0"/>
      </a:spcAft>
      <a:defRPr sz="4000" kern="1200">
        <a:solidFill>
          <a:schemeClr val="tx1"/>
        </a:solidFill>
        <a:latin typeface="Arial" charset="0"/>
        <a:ea typeface="+mn-ea"/>
        <a:cs typeface="+mn-cs"/>
      </a:defRPr>
    </a:lvl3pPr>
    <a:lvl4pPr marL="1371600" algn="l" rtl="0" eaLnBrk="0" fontAlgn="base" hangingPunct="0">
      <a:spcBef>
        <a:spcPct val="0"/>
      </a:spcBef>
      <a:spcAft>
        <a:spcPct val="0"/>
      </a:spcAft>
      <a:defRPr sz="4000" kern="1200">
        <a:solidFill>
          <a:schemeClr val="tx1"/>
        </a:solidFill>
        <a:latin typeface="Arial" charset="0"/>
        <a:ea typeface="+mn-ea"/>
        <a:cs typeface="+mn-cs"/>
      </a:defRPr>
    </a:lvl4pPr>
    <a:lvl5pPr marL="1828800" algn="l" rtl="0" eaLnBrk="0" fontAlgn="base" hangingPunct="0">
      <a:spcBef>
        <a:spcPct val="0"/>
      </a:spcBef>
      <a:spcAft>
        <a:spcPct val="0"/>
      </a:spcAft>
      <a:defRPr sz="4000" kern="1200">
        <a:solidFill>
          <a:schemeClr val="tx1"/>
        </a:solidFill>
        <a:latin typeface="Arial" charset="0"/>
        <a:ea typeface="+mn-ea"/>
        <a:cs typeface="+mn-cs"/>
      </a:defRPr>
    </a:lvl5pPr>
    <a:lvl6pPr marL="2286000" algn="l" defTabSz="914400" rtl="0" eaLnBrk="1" latinLnBrk="0" hangingPunct="1">
      <a:defRPr sz="4000" kern="1200">
        <a:solidFill>
          <a:schemeClr val="tx1"/>
        </a:solidFill>
        <a:latin typeface="Arial" charset="0"/>
        <a:ea typeface="+mn-ea"/>
        <a:cs typeface="+mn-cs"/>
      </a:defRPr>
    </a:lvl6pPr>
    <a:lvl7pPr marL="2743200" algn="l" defTabSz="914400" rtl="0" eaLnBrk="1" latinLnBrk="0" hangingPunct="1">
      <a:defRPr sz="4000" kern="1200">
        <a:solidFill>
          <a:schemeClr val="tx1"/>
        </a:solidFill>
        <a:latin typeface="Arial" charset="0"/>
        <a:ea typeface="+mn-ea"/>
        <a:cs typeface="+mn-cs"/>
      </a:defRPr>
    </a:lvl7pPr>
    <a:lvl8pPr marL="3200400" algn="l" defTabSz="914400" rtl="0" eaLnBrk="1" latinLnBrk="0" hangingPunct="1">
      <a:defRPr sz="4000" kern="1200">
        <a:solidFill>
          <a:schemeClr val="tx1"/>
        </a:solidFill>
        <a:latin typeface="Arial" charset="0"/>
        <a:ea typeface="+mn-ea"/>
        <a:cs typeface="+mn-cs"/>
      </a:defRPr>
    </a:lvl8pPr>
    <a:lvl9pPr marL="3657600" algn="l" defTabSz="914400" rtl="0" eaLnBrk="1" latinLnBrk="0" hangingPunct="1">
      <a:defRPr sz="40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4032">
          <p15:clr>
            <a:srgbClr val="A4A3A4"/>
          </p15:clr>
        </p15:guide>
        <p15:guide id="2" orient="horz" pos="768">
          <p15:clr>
            <a:srgbClr val="A4A3A4"/>
          </p15:clr>
        </p15:guide>
        <p15:guide id="3" pos="288">
          <p15:clr>
            <a:srgbClr val="A4A3A4"/>
          </p15:clr>
        </p15:guide>
        <p15:guide id="4" pos="547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251C6"/>
    <a:srgbClr val="FFFF99"/>
    <a:srgbClr val="CCF2FF"/>
    <a:srgbClr val="064F7C"/>
    <a:srgbClr val="08629A"/>
    <a:srgbClr val="1454FF"/>
    <a:srgbClr val="FF0000"/>
    <a:srgbClr val="CCECFF"/>
    <a:srgbClr val="002060"/>
    <a:srgbClr val="180F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35" autoAdjust="0"/>
    <p:restoredTop sz="80181" autoAdjust="0"/>
  </p:normalViewPr>
  <p:slideViewPr>
    <p:cSldViewPr>
      <p:cViewPr varScale="1">
        <p:scale>
          <a:sx n="92" d="100"/>
          <a:sy n="92" d="100"/>
        </p:scale>
        <p:origin x="1920" y="120"/>
      </p:cViewPr>
      <p:guideLst>
        <p:guide orient="horz" pos="4032"/>
        <p:guide orient="horz" pos="768"/>
        <p:guide pos="288"/>
        <p:guide pos="547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830761151970889"/>
          <c:y val="4.3855585764885061E-2"/>
          <c:w val="0.79424808345774445"/>
          <c:h val="0.77582400889529091"/>
        </c:manualLayout>
      </c:layout>
      <c:scatterChart>
        <c:scatterStyle val="lineMarker"/>
        <c:varyColors val="0"/>
        <c:ser>
          <c:idx val="0"/>
          <c:order val="0"/>
          <c:spPr>
            <a:ln w="28575">
              <a:solidFill>
                <a:srgbClr val="0070C0"/>
              </a:solidFill>
            </a:ln>
          </c:spPr>
          <c:marker>
            <c:symbol val="none"/>
          </c:marker>
          <c:xVal>
            <c:numRef>
              <c:f>'Turtle (Ramsey)'!$C$2461:$C$3001</c:f>
              <c:numCache>
                <c:formatCode>m/d/yyyy</c:formatCode>
                <c:ptCount val="541"/>
                <c:pt idx="0">
                  <c:v>36549</c:v>
                </c:pt>
                <c:pt idx="1">
                  <c:v>36564</c:v>
                </c:pt>
                <c:pt idx="2">
                  <c:v>36578</c:v>
                </c:pt>
                <c:pt idx="3">
                  <c:v>36593</c:v>
                </c:pt>
                <c:pt idx="4">
                  <c:v>36607</c:v>
                </c:pt>
                <c:pt idx="5">
                  <c:v>36620</c:v>
                </c:pt>
                <c:pt idx="6">
                  <c:v>36628</c:v>
                </c:pt>
                <c:pt idx="7">
                  <c:v>36637</c:v>
                </c:pt>
                <c:pt idx="8">
                  <c:v>36642</c:v>
                </c:pt>
                <c:pt idx="9">
                  <c:v>36649</c:v>
                </c:pt>
                <c:pt idx="10">
                  <c:v>36656</c:v>
                </c:pt>
                <c:pt idx="11">
                  <c:v>36663</c:v>
                </c:pt>
                <c:pt idx="12">
                  <c:v>36670</c:v>
                </c:pt>
                <c:pt idx="13">
                  <c:v>36677</c:v>
                </c:pt>
                <c:pt idx="14">
                  <c:v>36684</c:v>
                </c:pt>
                <c:pt idx="15">
                  <c:v>36691</c:v>
                </c:pt>
                <c:pt idx="16">
                  <c:v>36699</c:v>
                </c:pt>
                <c:pt idx="17">
                  <c:v>36704</c:v>
                </c:pt>
                <c:pt idx="18">
                  <c:v>36713</c:v>
                </c:pt>
                <c:pt idx="19">
                  <c:v>36717</c:v>
                </c:pt>
                <c:pt idx="20">
                  <c:v>36726</c:v>
                </c:pt>
                <c:pt idx="21">
                  <c:v>36733</c:v>
                </c:pt>
                <c:pt idx="22">
                  <c:v>36740</c:v>
                </c:pt>
                <c:pt idx="23">
                  <c:v>36747</c:v>
                </c:pt>
                <c:pt idx="24">
                  <c:v>36754</c:v>
                </c:pt>
                <c:pt idx="25">
                  <c:v>36761</c:v>
                </c:pt>
                <c:pt idx="26">
                  <c:v>36775</c:v>
                </c:pt>
                <c:pt idx="27">
                  <c:v>36782</c:v>
                </c:pt>
                <c:pt idx="28">
                  <c:v>36789</c:v>
                </c:pt>
                <c:pt idx="29">
                  <c:v>36796</c:v>
                </c:pt>
                <c:pt idx="30">
                  <c:v>36803</c:v>
                </c:pt>
                <c:pt idx="31">
                  <c:v>36810</c:v>
                </c:pt>
                <c:pt idx="32">
                  <c:v>36817</c:v>
                </c:pt>
                <c:pt idx="33">
                  <c:v>36826</c:v>
                </c:pt>
                <c:pt idx="34">
                  <c:v>36832</c:v>
                </c:pt>
                <c:pt idx="35">
                  <c:v>36839</c:v>
                </c:pt>
                <c:pt idx="36">
                  <c:v>36845</c:v>
                </c:pt>
                <c:pt idx="37">
                  <c:v>36857</c:v>
                </c:pt>
                <c:pt idx="38">
                  <c:v>36878</c:v>
                </c:pt>
                <c:pt idx="39">
                  <c:v>36896</c:v>
                </c:pt>
                <c:pt idx="40">
                  <c:v>36916</c:v>
                </c:pt>
                <c:pt idx="41">
                  <c:v>36936</c:v>
                </c:pt>
                <c:pt idx="42">
                  <c:v>36956</c:v>
                </c:pt>
                <c:pt idx="43">
                  <c:v>36987</c:v>
                </c:pt>
                <c:pt idx="44">
                  <c:v>37006</c:v>
                </c:pt>
                <c:pt idx="45">
                  <c:v>37014</c:v>
                </c:pt>
                <c:pt idx="46">
                  <c:v>37022</c:v>
                </c:pt>
                <c:pt idx="47">
                  <c:v>37027</c:v>
                </c:pt>
                <c:pt idx="48">
                  <c:v>37036</c:v>
                </c:pt>
                <c:pt idx="49">
                  <c:v>37042</c:v>
                </c:pt>
                <c:pt idx="50">
                  <c:v>37049</c:v>
                </c:pt>
                <c:pt idx="51">
                  <c:v>37056</c:v>
                </c:pt>
                <c:pt idx="52">
                  <c:v>37062</c:v>
                </c:pt>
                <c:pt idx="53">
                  <c:v>37069</c:v>
                </c:pt>
                <c:pt idx="54">
                  <c:v>37078</c:v>
                </c:pt>
                <c:pt idx="55">
                  <c:v>37083</c:v>
                </c:pt>
                <c:pt idx="56">
                  <c:v>37089</c:v>
                </c:pt>
                <c:pt idx="57">
                  <c:v>37097</c:v>
                </c:pt>
                <c:pt idx="58">
                  <c:v>37105</c:v>
                </c:pt>
                <c:pt idx="59">
                  <c:v>37111</c:v>
                </c:pt>
                <c:pt idx="60">
                  <c:v>37118</c:v>
                </c:pt>
                <c:pt idx="61">
                  <c:v>37125</c:v>
                </c:pt>
                <c:pt idx="62">
                  <c:v>37140</c:v>
                </c:pt>
                <c:pt idx="63">
                  <c:v>37146</c:v>
                </c:pt>
                <c:pt idx="64">
                  <c:v>37154</c:v>
                </c:pt>
                <c:pt idx="65">
                  <c:v>37160</c:v>
                </c:pt>
                <c:pt idx="66">
                  <c:v>37167</c:v>
                </c:pt>
                <c:pt idx="67">
                  <c:v>37174</c:v>
                </c:pt>
                <c:pt idx="68">
                  <c:v>37181</c:v>
                </c:pt>
                <c:pt idx="69">
                  <c:v>37189</c:v>
                </c:pt>
                <c:pt idx="70">
                  <c:v>37200</c:v>
                </c:pt>
                <c:pt idx="71">
                  <c:v>37210</c:v>
                </c:pt>
                <c:pt idx="72">
                  <c:v>37216</c:v>
                </c:pt>
                <c:pt idx="73">
                  <c:v>37223</c:v>
                </c:pt>
                <c:pt idx="74">
                  <c:v>37230</c:v>
                </c:pt>
                <c:pt idx="75">
                  <c:v>37237</c:v>
                </c:pt>
                <c:pt idx="76">
                  <c:v>37245</c:v>
                </c:pt>
                <c:pt idx="77">
                  <c:v>37267</c:v>
                </c:pt>
                <c:pt idx="78">
                  <c:v>37295</c:v>
                </c:pt>
                <c:pt idx="79">
                  <c:v>37309</c:v>
                </c:pt>
                <c:pt idx="80">
                  <c:v>37323</c:v>
                </c:pt>
                <c:pt idx="81">
                  <c:v>37341</c:v>
                </c:pt>
                <c:pt idx="82">
                  <c:v>37364</c:v>
                </c:pt>
                <c:pt idx="83">
                  <c:v>37378</c:v>
                </c:pt>
                <c:pt idx="84">
                  <c:v>37384</c:v>
                </c:pt>
                <c:pt idx="85">
                  <c:v>37397</c:v>
                </c:pt>
                <c:pt idx="86">
                  <c:v>37405</c:v>
                </c:pt>
                <c:pt idx="87">
                  <c:v>37412</c:v>
                </c:pt>
                <c:pt idx="88">
                  <c:v>37420</c:v>
                </c:pt>
                <c:pt idx="89">
                  <c:v>37432</c:v>
                </c:pt>
                <c:pt idx="90">
                  <c:v>37447</c:v>
                </c:pt>
                <c:pt idx="91">
                  <c:v>37462</c:v>
                </c:pt>
                <c:pt idx="92">
                  <c:v>37469</c:v>
                </c:pt>
                <c:pt idx="93">
                  <c:v>37475</c:v>
                </c:pt>
                <c:pt idx="94">
                  <c:v>37484</c:v>
                </c:pt>
                <c:pt idx="95">
                  <c:v>37490</c:v>
                </c:pt>
                <c:pt idx="96">
                  <c:v>37504</c:v>
                </c:pt>
                <c:pt idx="97">
                  <c:v>37515</c:v>
                </c:pt>
                <c:pt idx="98">
                  <c:v>37532</c:v>
                </c:pt>
                <c:pt idx="99">
                  <c:v>37537</c:v>
                </c:pt>
                <c:pt idx="100">
                  <c:v>37547</c:v>
                </c:pt>
                <c:pt idx="101">
                  <c:v>37559</c:v>
                </c:pt>
                <c:pt idx="102">
                  <c:v>37566</c:v>
                </c:pt>
                <c:pt idx="103">
                  <c:v>37580</c:v>
                </c:pt>
                <c:pt idx="104">
                  <c:v>37603</c:v>
                </c:pt>
                <c:pt idx="105">
                  <c:v>37620</c:v>
                </c:pt>
                <c:pt idx="106">
                  <c:v>37641</c:v>
                </c:pt>
                <c:pt idx="107">
                  <c:v>37666</c:v>
                </c:pt>
                <c:pt idx="108">
                  <c:v>37693</c:v>
                </c:pt>
                <c:pt idx="109">
                  <c:v>37713</c:v>
                </c:pt>
                <c:pt idx="110">
                  <c:v>37725</c:v>
                </c:pt>
                <c:pt idx="111">
                  <c:v>37756</c:v>
                </c:pt>
                <c:pt idx="112">
                  <c:v>37771</c:v>
                </c:pt>
                <c:pt idx="113">
                  <c:v>37784</c:v>
                </c:pt>
                <c:pt idx="114">
                  <c:v>37798</c:v>
                </c:pt>
                <c:pt idx="115">
                  <c:v>37817</c:v>
                </c:pt>
                <c:pt idx="116">
                  <c:v>37832</c:v>
                </c:pt>
                <c:pt idx="117">
                  <c:v>37848</c:v>
                </c:pt>
                <c:pt idx="118">
                  <c:v>37867</c:v>
                </c:pt>
                <c:pt idx="119">
                  <c:v>37880</c:v>
                </c:pt>
                <c:pt idx="120">
                  <c:v>37895</c:v>
                </c:pt>
                <c:pt idx="121">
                  <c:v>37909</c:v>
                </c:pt>
                <c:pt idx="122">
                  <c:v>37923</c:v>
                </c:pt>
                <c:pt idx="123">
                  <c:v>37939</c:v>
                </c:pt>
                <c:pt idx="124">
                  <c:v>37965</c:v>
                </c:pt>
                <c:pt idx="125">
                  <c:v>37988</c:v>
                </c:pt>
                <c:pt idx="126">
                  <c:v>38020</c:v>
                </c:pt>
                <c:pt idx="127">
                  <c:v>38043</c:v>
                </c:pt>
                <c:pt idx="128">
                  <c:v>38064</c:v>
                </c:pt>
                <c:pt idx="129">
                  <c:v>38092</c:v>
                </c:pt>
                <c:pt idx="130">
                  <c:v>38099</c:v>
                </c:pt>
                <c:pt idx="131">
                  <c:v>38118</c:v>
                </c:pt>
                <c:pt idx="132">
                  <c:v>38125</c:v>
                </c:pt>
                <c:pt idx="133">
                  <c:v>38132</c:v>
                </c:pt>
                <c:pt idx="134">
                  <c:v>38152</c:v>
                </c:pt>
                <c:pt idx="135">
                  <c:v>38160</c:v>
                </c:pt>
                <c:pt idx="136">
                  <c:v>38176</c:v>
                </c:pt>
                <c:pt idx="137">
                  <c:v>38197</c:v>
                </c:pt>
                <c:pt idx="138">
                  <c:v>38209</c:v>
                </c:pt>
                <c:pt idx="139">
                  <c:v>38223</c:v>
                </c:pt>
                <c:pt idx="140">
                  <c:v>38240</c:v>
                </c:pt>
                <c:pt idx="141">
                  <c:v>38257</c:v>
                </c:pt>
                <c:pt idx="142">
                  <c:v>38275</c:v>
                </c:pt>
                <c:pt idx="143">
                  <c:v>38296</c:v>
                </c:pt>
                <c:pt idx="144">
                  <c:v>38320</c:v>
                </c:pt>
                <c:pt idx="145">
                  <c:v>38363</c:v>
                </c:pt>
                <c:pt idx="146">
                  <c:v>38400</c:v>
                </c:pt>
                <c:pt idx="147">
                  <c:v>38426</c:v>
                </c:pt>
                <c:pt idx="148">
                  <c:v>38462</c:v>
                </c:pt>
                <c:pt idx="149">
                  <c:v>38496</c:v>
                </c:pt>
                <c:pt idx="150">
                  <c:v>38518</c:v>
                </c:pt>
                <c:pt idx="151">
                  <c:v>38551</c:v>
                </c:pt>
                <c:pt idx="152">
                  <c:v>38566</c:v>
                </c:pt>
                <c:pt idx="153">
                  <c:v>38581</c:v>
                </c:pt>
                <c:pt idx="154">
                  <c:v>38595</c:v>
                </c:pt>
                <c:pt idx="155">
                  <c:v>38609</c:v>
                </c:pt>
                <c:pt idx="156">
                  <c:v>38625</c:v>
                </c:pt>
                <c:pt idx="157">
                  <c:v>38642</c:v>
                </c:pt>
                <c:pt idx="158">
                  <c:v>38663</c:v>
                </c:pt>
                <c:pt idx="159">
                  <c:v>38677</c:v>
                </c:pt>
                <c:pt idx="160">
                  <c:v>38776</c:v>
                </c:pt>
                <c:pt idx="161">
                  <c:v>38818</c:v>
                </c:pt>
                <c:pt idx="162">
                  <c:v>38841</c:v>
                </c:pt>
                <c:pt idx="163">
                  <c:v>38853</c:v>
                </c:pt>
                <c:pt idx="164">
                  <c:v>38867</c:v>
                </c:pt>
                <c:pt idx="165">
                  <c:v>38881</c:v>
                </c:pt>
                <c:pt idx="166">
                  <c:v>38898</c:v>
                </c:pt>
                <c:pt idx="167">
                  <c:v>38909</c:v>
                </c:pt>
                <c:pt idx="168">
                  <c:v>38925</c:v>
                </c:pt>
                <c:pt idx="169">
                  <c:v>38925</c:v>
                </c:pt>
                <c:pt idx="170">
                  <c:v>38932</c:v>
                </c:pt>
                <c:pt idx="171">
                  <c:v>38932</c:v>
                </c:pt>
                <c:pt idx="172">
                  <c:v>38938</c:v>
                </c:pt>
                <c:pt idx="173">
                  <c:v>38938</c:v>
                </c:pt>
                <c:pt idx="174">
                  <c:v>38951</c:v>
                </c:pt>
                <c:pt idx="175">
                  <c:v>38951</c:v>
                </c:pt>
                <c:pt idx="176">
                  <c:v>38965</c:v>
                </c:pt>
                <c:pt idx="177">
                  <c:v>38965</c:v>
                </c:pt>
                <c:pt idx="178">
                  <c:v>38980</c:v>
                </c:pt>
                <c:pt idx="179">
                  <c:v>38980</c:v>
                </c:pt>
                <c:pt idx="180">
                  <c:v>38993</c:v>
                </c:pt>
                <c:pt idx="181">
                  <c:v>38993</c:v>
                </c:pt>
                <c:pt idx="182">
                  <c:v>39008</c:v>
                </c:pt>
                <c:pt idx="183">
                  <c:v>39008</c:v>
                </c:pt>
                <c:pt idx="184">
                  <c:v>39021</c:v>
                </c:pt>
                <c:pt idx="185">
                  <c:v>39021</c:v>
                </c:pt>
                <c:pt idx="186">
                  <c:v>39038</c:v>
                </c:pt>
                <c:pt idx="187">
                  <c:v>39038</c:v>
                </c:pt>
                <c:pt idx="188">
                  <c:v>39050</c:v>
                </c:pt>
                <c:pt idx="189">
                  <c:v>39050</c:v>
                </c:pt>
                <c:pt idx="190">
                  <c:v>39100</c:v>
                </c:pt>
                <c:pt idx="191">
                  <c:v>39133</c:v>
                </c:pt>
                <c:pt idx="192">
                  <c:v>39174</c:v>
                </c:pt>
                <c:pt idx="193">
                  <c:v>39205</c:v>
                </c:pt>
                <c:pt idx="194">
                  <c:v>39205</c:v>
                </c:pt>
                <c:pt idx="195">
                  <c:v>39220</c:v>
                </c:pt>
                <c:pt idx="196">
                  <c:v>39220</c:v>
                </c:pt>
                <c:pt idx="197">
                  <c:v>39234</c:v>
                </c:pt>
                <c:pt idx="198">
                  <c:v>39234</c:v>
                </c:pt>
                <c:pt idx="199">
                  <c:v>39246</c:v>
                </c:pt>
                <c:pt idx="200">
                  <c:v>39246</c:v>
                </c:pt>
                <c:pt idx="201">
                  <c:v>39261</c:v>
                </c:pt>
                <c:pt idx="202">
                  <c:v>39276</c:v>
                </c:pt>
                <c:pt idx="203">
                  <c:v>39283</c:v>
                </c:pt>
                <c:pt idx="204">
                  <c:v>39288</c:v>
                </c:pt>
                <c:pt idx="205">
                  <c:v>39296</c:v>
                </c:pt>
                <c:pt idx="206">
                  <c:v>39304</c:v>
                </c:pt>
                <c:pt idx="207">
                  <c:v>39311</c:v>
                </c:pt>
                <c:pt idx="208">
                  <c:v>39317</c:v>
                </c:pt>
                <c:pt idx="209">
                  <c:v>39321</c:v>
                </c:pt>
                <c:pt idx="210">
                  <c:v>39332</c:v>
                </c:pt>
                <c:pt idx="211">
                  <c:v>39339</c:v>
                </c:pt>
                <c:pt idx="212">
                  <c:v>39344</c:v>
                </c:pt>
                <c:pt idx="213">
                  <c:v>39353</c:v>
                </c:pt>
                <c:pt idx="214">
                  <c:v>39360</c:v>
                </c:pt>
                <c:pt idx="215">
                  <c:v>39373</c:v>
                </c:pt>
                <c:pt idx="216">
                  <c:v>39386</c:v>
                </c:pt>
                <c:pt idx="217">
                  <c:v>39401</c:v>
                </c:pt>
                <c:pt idx="218">
                  <c:v>39475</c:v>
                </c:pt>
                <c:pt idx="219">
                  <c:v>39568</c:v>
                </c:pt>
                <c:pt idx="220">
                  <c:v>39584</c:v>
                </c:pt>
                <c:pt idx="221">
                  <c:v>39591</c:v>
                </c:pt>
                <c:pt idx="222">
                  <c:v>39596</c:v>
                </c:pt>
                <c:pt idx="223">
                  <c:v>39605</c:v>
                </c:pt>
                <c:pt idx="224">
                  <c:v>39611</c:v>
                </c:pt>
                <c:pt idx="225">
                  <c:v>39619</c:v>
                </c:pt>
                <c:pt idx="226">
                  <c:v>39624</c:v>
                </c:pt>
                <c:pt idx="227">
                  <c:v>39632</c:v>
                </c:pt>
                <c:pt idx="228">
                  <c:v>39639</c:v>
                </c:pt>
                <c:pt idx="229">
                  <c:v>39646</c:v>
                </c:pt>
                <c:pt idx="230">
                  <c:v>39653</c:v>
                </c:pt>
                <c:pt idx="231">
                  <c:v>39658</c:v>
                </c:pt>
                <c:pt idx="232">
                  <c:v>39667</c:v>
                </c:pt>
                <c:pt idx="233">
                  <c:v>39674</c:v>
                </c:pt>
                <c:pt idx="234">
                  <c:v>39674</c:v>
                </c:pt>
                <c:pt idx="235">
                  <c:v>39675</c:v>
                </c:pt>
                <c:pt idx="236">
                  <c:v>39682</c:v>
                </c:pt>
                <c:pt idx="237">
                  <c:v>39688</c:v>
                </c:pt>
                <c:pt idx="238">
                  <c:v>39696</c:v>
                </c:pt>
                <c:pt idx="239">
                  <c:v>39702</c:v>
                </c:pt>
                <c:pt idx="240">
                  <c:v>39710</c:v>
                </c:pt>
                <c:pt idx="241">
                  <c:v>39720</c:v>
                </c:pt>
                <c:pt idx="242">
                  <c:v>39728</c:v>
                </c:pt>
                <c:pt idx="243">
                  <c:v>39737</c:v>
                </c:pt>
                <c:pt idx="244">
                  <c:v>39742</c:v>
                </c:pt>
                <c:pt idx="245">
                  <c:v>39752</c:v>
                </c:pt>
                <c:pt idx="246">
                  <c:v>39764</c:v>
                </c:pt>
                <c:pt idx="247">
                  <c:v>39791</c:v>
                </c:pt>
                <c:pt idx="248">
                  <c:v>39835</c:v>
                </c:pt>
                <c:pt idx="249">
                  <c:v>39869</c:v>
                </c:pt>
                <c:pt idx="250">
                  <c:v>39899</c:v>
                </c:pt>
                <c:pt idx="251">
                  <c:v>39931</c:v>
                </c:pt>
                <c:pt idx="252">
                  <c:v>39953</c:v>
                </c:pt>
                <c:pt idx="253">
                  <c:v>39961</c:v>
                </c:pt>
                <c:pt idx="254">
                  <c:v>39968</c:v>
                </c:pt>
                <c:pt idx="255">
                  <c:v>39975</c:v>
                </c:pt>
                <c:pt idx="256">
                  <c:v>39982</c:v>
                </c:pt>
                <c:pt idx="257">
                  <c:v>39988</c:v>
                </c:pt>
                <c:pt idx="258">
                  <c:v>39996</c:v>
                </c:pt>
                <c:pt idx="259">
                  <c:v>40003</c:v>
                </c:pt>
                <c:pt idx="260">
                  <c:v>40010</c:v>
                </c:pt>
                <c:pt idx="261">
                  <c:v>40016</c:v>
                </c:pt>
                <c:pt idx="262">
                  <c:v>40032</c:v>
                </c:pt>
                <c:pt idx="263">
                  <c:v>40039</c:v>
                </c:pt>
                <c:pt idx="264">
                  <c:v>40046</c:v>
                </c:pt>
                <c:pt idx="265">
                  <c:v>40053</c:v>
                </c:pt>
                <c:pt idx="266">
                  <c:v>40058</c:v>
                </c:pt>
                <c:pt idx="267">
                  <c:v>40067</c:v>
                </c:pt>
                <c:pt idx="268">
                  <c:v>40074</c:v>
                </c:pt>
                <c:pt idx="269">
                  <c:v>40079</c:v>
                </c:pt>
                <c:pt idx="270">
                  <c:v>40088</c:v>
                </c:pt>
                <c:pt idx="271">
                  <c:v>40094</c:v>
                </c:pt>
                <c:pt idx="272">
                  <c:v>40101</c:v>
                </c:pt>
                <c:pt idx="273">
                  <c:v>40108</c:v>
                </c:pt>
                <c:pt idx="274">
                  <c:v>40109</c:v>
                </c:pt>
                <c:pt idx="275">
                  <c:v>40115</c:v>
                </c:pt>
                <c:pt idx="276">
                  <c:v>40122</c:v>
                </c:pt>
                <c:pt idx="277">
                  <c:v>40127</c:v>
                </c:pt>
                <c:pt idx="278">
                  <c:v>40136</c:v>
                </c:pt>
                <c:pt idx="279">
                  <c:v>40142</c:v>
                </c:pt>
                <c:pt idx="280">
                  <c:v>40148</c:v>
                </c:pt>
                <c:pt idx="281">
                  <c:v>40189</c:v>
                </c:pt>
                <c:pt idx="282">
                  <c:v>40212</c:v>
                </c:pt>
                <c:pt idx="283">
                  <c:v>40238</c:v>
                </c:pt>
                <c:pt idx="284">
                  <c:v>40282</c:v>
                </c:pt>
                <c:pt idx="285">
                  <c:v>40298</c:v>
                </c:pt>
                <c:pt idx="286">
                  <c:v>40304</c:v>
                </c:pt>
                <c:pt idx="287">
                  <c:v>40312</c:v>
                </c:pt>
                <c:pt idx="288">
                  <c:v>40319</c:v>
                </c:pt>
                <c:pt idx="289">
                  <c:v>40326</c:v>
                </c:pt>
                <c:pt idx="290">
                  <c:v>40333</c:v>
                </c:pt>
                <c:pt idx="291">
                  <c:v>40339</c:v>
                </c:pt>
                <c:pt idx="292">
                  <c:v>40347</c:v>
                </c:pt>
                <c:pt idx="293">
                  <c:v>40352</c:v>
                </c:pt>
                <c:pt idx="294">
                  <c:v>40359</c:v>
                </c:pt>
                <c:pt idx="295">
                  <c:v>40364</c:v>
                </c:pt>
                <c:pt idx="296">
                  <c:v>40375</c:v>
                </c:pt>
                <c:pt idx="297">
                  <c:v>40380</c:v>
                </c:pt>
                <c:pt idx="298">
                  <c:v>40387</c:v>
                </c:pt>
                <c:pt idx="299">
                  <c:v>40396</c:v>
                </c:pt>
                <c:pt idx="300">
                  <c:v>40403</c:v>
                </c:pt>
                <c:pt idx="301">
                  <c:v>40410</c:v>
                </c:pt>
                <c:pt idx="302">
                  <c:v>40417</c:v>
                </c:pt>
                <c:pt idx="303">
                  <c:v>40421</c:v>
                </c:pt>
                <c:pt idx="304">
                  <c:v>40429</c:v>
                </c:pt>
                <c:pt idx="305">
                  <c:v>40436</c:v>
                </c:pt>
                <c:pt idx="306">
                  <c:v>40445</c:v>
                </c:pt>
                <c:pt idx="307">
                  <c:v>40451</c:v>
                </c:pt>
                <c:pt idx="308">
                  <c:v>40459</c:v>
                </c:pt>
                <c:pt idx="309">
                  <c:v>40464</c:v>
                </c:pt>
                <c:pt idx="310">
                  <c:v>40472</c:v>
                </c:pt>
                <c:pt idx="311">
                  <c:v>40478</c:v>
                </c:pt>
                <c:pt idx="312">
                  <c:v>40520</c:v>
                </c:pt>
                <c:pt idx="313">
                  <c:v>40569</c:v>
                </c:pt>
                <c:pt idx="314">
                  <c:v>40597</c:v>
                </c:pt>
                <c:pt idx="315">
                  <c:v>40620</c:v>
                </c:pt>
                <c:pt idx="316">
                  <c:v>40647</c:v>
                </c:pt>
                <c:pt idx="317">
                  <c:v>40660</c:v>
                </c:pt>
                <c:pt idx="318">
                  <c:v>40667</c:v>
                </c:pt>
                <c:pt idx="319">
                  <c:v>40675</c:v>
                </c:pt>
                <c:pt idx="320">
                  <c:v>40681</c:v>
                </c:pt>
                <c:pt idx="321">
                  <c:v>40688</c:v>
                </c:pt>
                <c:pt idx="322">
                  <c:v>40738</c:v>
                </c:pt>
                <c:pt idx="323">
                  <c:v>40742</c:v>
                </c:pt>
                <c:pt idx="324">
                  <c:v>40751</c:v>
                </c:pt>
                <c:pt idx="325">
                  <c:v>40759</c:v>
                </c:pt>
                <c:pt idx="326">
                  <c:v>40765</c:v>
                </c:pt>
                <c:pt idx="327">
                  <c:v>40772</c:v>
                </c:pt>
                <c:pt idx="328">
                  <c:v>40779</c:v>
                </c:pt>
                <c:pt idx="329">
                  <c:v>40786</c:v>
                </c:pt>
                <c:pt idx="330">
                  <c:v>40794</c:v>
                </c:pt>
                <c:pt idx="331">
                  <c:v>40799</c:v>
                </c:pt>
                <c:pt idx="332">
                  <c:v>40808</c:v>
                </c:pt>
                <c:pt idx="333">
                  <c:v>40816</c:v>
                </c:pt>
                <c:pt idx="334">
                  <c:v>40820</c:v>
                </c:pt>
                <c:pt idx="335">
                  <c:v>40828</c:v>
                </c:pt>
                <c:pt idx="336">
                  <c:v>40837</c:v>
                </c:pt>
                <c:pt idx="337">
                  <c:v>40842</c:v>
                </c:pt>
                <c:pt idx="338">
                  <c:v>40848</c:v>
                </c:pt>
                <c:pt idx="339">
                  <c:v>40855</c:v>
                </c:pt>
                <c:pt idx="340">
                  <c:v>40890</c:v>
                </c:pt>
                <c:pt idx="341">
                  <c:v>40914</c:v>
                </c:pt>
                <c:pt idx="342">
                  <c:v>40966</c:v>
                </c:pt>
                <c:pt idx="343">
                  <c:v>40988</c:v>
                </c:pt>
                <c:pt idx="344">
                  <c:v>41003</c:v>
                </c:pt>
                <c:pt idx="345">
                  <c:v>41019</c:v>
                </c:pt>
                <c:pt idx="346">
                  <c:v>41025</c:v>
                </c:pt>
                <c:pt idx="347">
                  <c:v>41032</c:v>
                </c:pt>
                <c:pt idx="348">
                  <c:v>41039</c:v>
                </c:pt>
                <c:pt idx="349">
                  <c:v>41047</c:v>
                </c:pt>
                <c:pt idx="350">
                  <c:v>41053</c:v>
                </c:pt>
                <c:pt idx="351">
                  <c:v>41060</c:v>
                </c:pt>
                <c:pt idx="352">
                  <c:v>41067</c:v>
                </c:pt>
                <c:pt idx="353">
                  <c:v>41075</c:v>
                </c:pt>
                <c:pt idx="354">
                  <c:v>41081</c:v>
                </c:pt>
                <c:pt idx="355">
                  <c:v>41088</c:v>
                </c:pt>
                <c:pt idx="356">
                  <c:v>41093</c:v>
                </c:pt>
                <c:pt idx="357">
                  <c:v>41100</c:v>
                </c:pt>
                <c:pt idx="358">
                  <c:v>41110</c:v>
                </c:pt>
                <c:pt idx="359">
                  <c:v>41114</c:v>
                </c:pt>
                <c:pt idx="360">
                  <c:v>41123</c:v>
                </c:pt>
                <c:pt idx="361">
                  <c:v>41130</c:v>
                </c:pt>
                <c:pt idx="362">
                  <c:v>41136</c:v>
                </c:pt>
                <c:pt idx="363">
                  <c:v>41144</c:v>
                </c:pt>
                <c:pt idx="364">
                  <c:v>41150</c:v>
                </c:pt>
                <c:pt idx="365">
                  <c:v>41158</c:v>
                </c:pt>
                <c:pt idx="366">
                  <c:v>41165</c:v>
                </c:pt>
                <c:pt idx="367">
                  <c:v>41172</c:v>
                </c:pt>
                <c:pt idx="368">
                  <c:v>41179</c:v>
                </c:pt>
                <c:pt idx="369">
                  <c:v>41185</c:v>
                </c:pt>
                <c:pt idx="370">
                  <c:v>41193</c:v>
                </c:pt>
                <c:pt idx="371">
                  <c:v>41200</c:v>
                </c:pt>
                <c:pt idx="372">
                  <c:v>41206</c:v>
                </c:pt>
                <c:pt idx="373">
                  <c:v>41213</c:v>
                </c:pt>
                <c:pt idx="374">
                  <c:v>41222</c:v>
                </c:pt>
                <c:pt idx="375">
                  <c:v>41227</c:v>
                </c:pt>
                <c:pt idx="376">
                  <c:v>41233</c:v>
                </c:pt>
                <c:pt idx="377">
                  <c:v>41284</c:v>
                </c:pt>
                <c:pt idx="378">
                  <c:v>41332</c:v>
                </c:pt>
                <c:pt idx="379">
                  <c:v>41389</c:v>
                </c:pt>
                <c:pt idx="380">
                  <c:v>41404</c:v>
                </c:pt>
                <c:pt idx="381">
                  <c:v>41408</c:v>
                </c:pt>
                <c:pt idx="382">
                  <c:v>41416</c:v>
                </c:pt>
                <c:pt idx="383">
                  <c:v>41425</c:v>
                </c:pt>
                <c:pt idx="384">
                  <c:v>41429</c:v>
                </c:pt>
                <c:pt idx="385">
                  <c:v>41437</c:v>
                </c:pt>
                <c:pt idx="386">
                  <c:v>41445</c:v>
                </c:pt>
                <c:pt idx="387">
                  <c:v>41452</c:v>
                </c:pt>
                <c:pt idx="388">
                  <c:v>41458</c:v>
                </c:pt>
                <c:pt idx="389">
                  <c:v>41466</c:v>
                </c:pt>
                <c:pt idx="390">
                  <c:v>41471</c:v>
                </c:pt>
                <c:pt idx="391">
                  <c:v>41480</c:v>
                </c:pt>
                <c:pt idx="392">
                  <c:v>41487</c:v>
                </c:pt>
                <c:pt idx="393">
                  <c:v>41492</c:v>
                </c:pt>
                <c:pt idx="394">
                  <c:v>41501</c:v>
                </c:pt>
                <c:pt idx="395">
                  <c:v>41506</c:v>
                </c:pt>
                <c:pt idx="396">
                  <c:v>41514</c:v>
                </c:pt>
                <c:pt idx="397">
                  <c:v>41520</c:v>
                </c:pt>
                <c:pt idx="398">
                  <c:v>41528</c:v>
                </c:pt>
                <c:pt idx="399">
                  <c:v>41535</c:v>
                </c:pt>
                <c:pt idx="400">
                  <c:v>41542</c:v>
                </c:pt>
                <c:pt idx="401">
                  <c:v>41547</c:v>
                </c:pt>
                <c:pt idx="402">
                  <c:v>41558</c:v>
                </c:pt>
                <c:pt idx="403">
                  <c:v>41564</c:v>
                </c:pt>
                <c:pt idx="404">
                  <c:v>41571</c:v>
                </c:pt>
                <c:pt idx="405">
                  <c:v>41576</c:v>
                </c:pt>
                <c:pt idx="406">
                  <c:v>41583</c:v>
                </c:pt>
                <c:pt idx="407">
                  <c:v>41593</c:v>
                </c:pt>
                <c:pt idx="408">
                  <c:v>41652</c:v>
                </c:pt>
                <c:pt idx="409">
                  <c:v>41682</c:v>
                </c:pt>
                <c:pt idx="410">
                  <c:v>41758</c:v>
                </c:pt>
                <c:pt idx="411">
                  <c:v>41765</c:v>
                </c:pt>
                <c:pt idx="412">
                  <c:v>41775</c:v>
                </c:pt>
                <c:pt idx="413">
                  <c:v>41780</c:v>
                </c:pt>
                <c:pt idx="414">
                  <c:v>41787</c:v>
                </c:pt>
                <c:pt idx="415">
                  <c:v>41793</c:v>
                </c:pt>
                <c:pt idx="416">
                  <c:v>41803</c:v>
                </c:pt>
                <c:pt idx="417">
                  <c:v>41809</c:v>
                </c:pt>
                <c:pt idx="418">
                  <c:v>41809</c:v>
                </c:pt>
                <c:pt idx="419">
                  <c:v>41816</c:v>
                </c:pt>
                <c:pt idx="420">
                  <c:v>41821</c:v>
                </c:pt>
                <c:pt idx="421">
                  <c:v>41830</c:v>
                </c:pt>
                <c:pt idx="422">
                  <c:v>41835</c:v>
                </c:pt>
                <c:pt idx="423">
                  <c:v>41842</c:v>
                </c:pt>
                <c:pt idx="424">
                  <c:v>41851</c:v>
                </c:pt>
                <c:pt idx="425">
                  <c:v>41857</c:v>
                </c:pt>
                <c:pt idx="426">
                  <c:v>41864</c:v>
                </c:pt>
                <c:pt idx="427">
                  <c:v>41870</c:v>
                </c:pt>
                <c:pt idx="428">
                  <c:v>41877</c:v>
                </c:pt>
                <c:pt idx="429">
                  <c:v>41884</c:v>
                </c:pt>
                <c:pt idx="430">
                  <c:v>41894</c:v>
                </c:pt>
                <c:pt idx="431">
                  <c:v>41901</c:v>
                </c:pt>
                <c:pt idx="432">
                  <c:v>41906</c:v>
                </c:pt>
                <c:pt idx="433">
                  <c:v>41914</c:v>
                </c:pt>
                <c:pt idx="434">
                  <c:v>41922</c:v>
                </c:pt>
                <c:pt idx="435">
                  <c:v>41929</c:v>
                </c:pt>
                <c:pt idx="436">
                  <c:v>41936</c:v>
                </c:pt>
                <c:pt idx="437">
                  <c:v>41942</c:v>
                </c:pt>
                <c:pt idx="438">
                  <c:v>41950</c:v>
                </c:pt>
                <c:pt idx="439">
                  <c:v>42019</c:v>
                </c:pt>
                <c:pt idx="440">
                  <c:v>42040</c:v>
                </c:pt>
                <c:pt idx="441">
                  <c:v>42108</c:v>
                </c:pt>
                <c:pt idx="442">
                  <c:v>42118</c:v>
                </c:pt>
                <c:pt idx="443">
                  <c:v>42125</c:v>
                </c:pt>
                <c:pt idx="444">
                  <c:v>42131</c:v>
                </c:pt>
                <c:pt idx="445">
                  <c:v>42138</c:v>
                </c:pt>
                <c:pt idx="446">
                  <c:v>42143</c:v>
                </c:pt>
                <c:pt idx="447">
                  <c:v>42152</c:v>
                </c:pt>
                <c:pt idx="448">
                  <c:v>42160</c:v>
                </c:pt>
                <c:pt idx="449">
                  <c:v>42167</c:v>
                </c:pt>
                <c:pt idx="450">
                  <c:v>42171</c:v>
                </c:pt>
                <c:pt idx="451">
                  <c:v>42177</c:v>
                </c:pt>
                <c:pt idx="452">
                  <c:v>42185</c:v>
                </c:pt>
                <c:pt idx="453">
                  <c:v>42192</c:v>
                </c:pt>
                <c:pt idx="454">
                  <c:v>42201</c:v>
                </c:pt>
                <c:pt idx="455">
                  <c:v>42208</c:v>
                </c:pt>
                <c:pt idx="456">
                  <c:v>42212</c:v>
                </c:pt>
                <c:pt idx="457">
                  <c:v>42222</c:v>
                </c:pt>
                <c:pt idx="458">
                  <c:v>42227</c:v>
                </c:pt>
                <c:pt idx="459">
                  <c:v>42233</c:v>
                </c:pt>
                <c:pt idx="460">
                  <c:v>42243</c:v>
                </c:pt>
                <c:pt idx="461">
                  <c:v>42249</c:v>
                </c:pt>
                <c:pt idx="462">
                  <c:v>42257</c:v>
                </c:pt>
                <c:pt idx="463">
                  <c:v>42264</c:v>
                </c:pt>
                <c:pt idx="464">
                  <c:v>42271</c:v>
                </c:pt>
                <c:pt idx="465">
                  <c:v>42276</c:v>
                </c:pt>
                <c:pt idx="466">
                  <c:v>42283</c:v>
                </c:pt>
                <c:pt idx="467">
                  <c:v>42292</c:v>
                </c:pt>
                <c:pt idx="468">
                  <c:v>42300</c:v>
                </c:pt>
                <c:pt idx="469">
                  <c:v>42306</c:v>
                </c:pt>
                <c:pt idx="470">
                  <c:v>42451</c:v>
                </c:pt>
                <c:pt idx="471">
                  <c:v>42451</c:v>
                </c:pt>
                <c:pt idx="472">
                  <c:v>42473</c:v>
                </c:pt>
                <c:pt idx="473">
                  <c:v>42481</c:v>
                </c:pt>
                <c:pt idx="474">
                  <c:v>42489</c:v>
                </c:pt>
                <c:pt idx="475">
                  <c:v>42496</c:v>
                </c:pt>
                <c:pt idx="476">
                  <c:v>42501</c:v>
                </c:pt>
                <c:pt idx="477">
                  <c:v>42514</c:v>
                </c:pt>
                <c:pt idx="478">
                  <c:v>42524</c:v>
                </c:pt>
                <c:pt idx="479">
                  <c:v>42531</c:v>
                </c:pt>
                <c:pt idx="480">
                  <c:v>42537</c:v>
                </c:pt>
                <c:pt idx="481">
                  <c:v>42541</c:v>
                </c:pt>
                <c:pt idx="482">
                  <c:v>42551</c:v>
                </c:pt>
                <c:pt idx="483">
                  <c:v>42559</c:v>
                </c:pt>
                <c:pt idx="484">
                  <c:v>42564</c:v>
                </c:pt>
                <c:pt idx="485">
                  <c:v>42571</c:v>
                </c:pt>
                <c:pt idx="486">
                  <c:v>42586</c:v>
                </c:pt>
                <c:pt idx="487">
                  <c:v>42593</c:v>
                </c:pt>
                <c:pt idx="488">
                  <c:v>42601</c:v>
                </c:pt>
                <c:pt idx="489">
                  <c:v>42608</c:v>
                </c:pt>
                <c:pt idx="490">
                  <c:v>42614</c:v>
                </c:pt>
                <c:pt idx="491">
                  <c:v>42620</c:v>
                </c:pt>
                <c:pt idx="492">
                  <c:v>42628</c:v>
                </c:pt>
                <c:pt idx="493">
                  <c:v>42635</c:v>
                </c:pt>
                <c:pt idx="494">
                  <c:v>42643</c:v>
                </c:pt>
                <c:pt idx="495">
                  <c:v>42648</c:v>
                </c:pt>
                <c:pt idx="496">
                  <c:v>42656</c:v>
                </c:pt>
                <c:pt idx="497">
                  <c:v>42664</c:v>
                </c:pt>
                <c:pt idx="498">
                  <c:v>42671</c:v>
                </c:pt>
                <c:pt idx="499">
                  <c:v>42677</c:v>
                </c:pt>
                <c:pt idx="500">
                  <c:v>42682</c:v>
                </c:pt>
                <c:pt idx="501">
                  <c:v>42691</c:v>
                </c:pt>
                <c:pt idx="502">
                  <c:v>42696</c:v>
                </c:pt>
                <c:pt idx="503">
                  <c:v>42703</c:v>
                </c:pt>
                <c:pt idx="504">
                  <c:v>42709</c:v>
                </c:pt>
                <c:pt idx="505">
                  <c:v>42753</c:v>
                </c:pt>
                <c:pt idx="506">
                  <c:v>42779</c:v>
                </c:pt>
                <c:pt idx="507">
                  <c:v>42815</c:v>
                </c:pt>
                <c:pt idx="508">
                  <c:v>42831</c:v>
                </c:pt>
                <c:pt idx="509">
                  <c:v>42839</c:v>
                </c:pt>
                <c:pt idx="510">
                  <c:v>42846</c:v>
                </c:pt>
                <c:pt idx="511">
                  <c:v>42853</c:v>
                </c:pt>
                <c:pt idx="512">
                  <c:v>42859</c:v>
                </c:pt>
                <c:pt idx="513">
                  <c:v>42867</c:v>
                </c:pt>
                <c:pt idx="514">
                  <c:v>42874</c:v>
                </c:pt>
                <c:pt idx="515">
                  <c:v>42879</c:v>
                </c:pt>
                <c:pt idx="516">
                  <c:v>42886</c:v>
                </c:pt>
                <c:pt idx="517">
                  <c:v>42891</c:v>
                </c:pt>
                <c:pt idx="518">
                  <c:v>42899</c:v>
                </c:pt>
                <c:pt idx="519">
                  <c:v>42905</c:v>
                </c:pt>
                <c:pt idx="520">
                  <c:v>42913</c:v>
                </c:pt>
                <c:pt idx="521">
                  <c:v>42921</c:v>
                </c:pt>
                <c:pt idx="522">
                  <c:v>42928</c:v>
                </c:pt>
                <c:pt idx="523">
                  <c:v>42936</c:v>
                </c:pt>
                <c:pt idx="524">
                  <c:v>42947</c:v>
                </c:pt>
                <c:pt idx="525">
                  <c:v>42954</c:v>
                </c:pt>
                <c:pt idx="526">
                  <c:v>42961</c:v>
                </c:pt>
                <c:pt idx="527">
                  <c:v>42969</c:v>
                </c:pt>
                <c:pt idx="528">
                  <c:v>42975</c:v>
                </c:pt>
                <c:pt idx="529">
                  <c:v>42983</c:v>
                </c:pt>
                <c:pt idx="530">
                  <c:v>42990</c:v>
                </c:pt>
                <c:pt idx="531">
                  <c:v>42996</c:v>
                </c:pt>
                <c:pt idx="532">
                  <c:v>43003</c:v>
                </c:pt>
                <c:pt idx="533">
                  <c:v>43010</c:v>
                </c:pt>
                <c:pt idx="534">
                  <c:v>43017</c:v>
                </c:pt>
                <c:pt idx="535">
                  <c:v>43024</c:v>
                </c:pt>
                <c:pt idx="536">
                  <c:v>43035</c:v>
                </c:pt>
                <c:pt idx="537">
                  <c:v>43038</c:v>
                </c:pt>
                <c:pt idx="538">
                  <c:v>43045</c:v>
                </c:pt>
                <c:pt idx="539">
                  <c:v>43052</c:v>
                </c:pt>
                <c:pt idx="540">
                  <c:v>43067</c:v>
                </c:pt>
              </c:numCache>
            </c:numRef>
          </c:xVal>
          <c:yVal>
            <c:numRef>
              <c:f>'Turtle (Ramsey)'!$B$2461:$B$3001</c:f>
              <c:numCache>
                <c:formatCode>General</c:formatCode>
                <c:ptCount val="541"/>
                <c:pt idx="0">
                  <c:v>891.05</c:v>
                </c:pt>
                <c:pt idx="1">
                  <c:v>890.99</c:v>
                </c:pt>
                <c:pt idx="2">
                  <c:v>891.04</c:v>
                </c:pt>
                <c:pt idx="3">
                  <c:v>891.08</c:v>
                </c:pt>
                <c:pt idx="4">
                  <c:v>891.11</c:v>
                </c:pt>
                <c:pt idx="5">
                  <c:v>891.05</c:v>
                </c:pt>
                <c:pt idx="6">
                  <c:v>890.97</c:v>
                </c:pt>
                <c:pt idx="7">
                  <c:v>891.1</c:v>
                </c:pt>
                <c:pt idx="8">
                  <c:v>891.08</c:v>
                </c:pt>
                <c:pt idx="9">
                  <c:v>891.02</c:v>
                </c:pt>
                <c:pt idx="10">
                  <c:v>890.98</c:v>
                </c:pt>
                <c:pt idx="11">
                  <c:v>890.94</c:v>
                </c:pt>
                <c:pt idx="12">
                  <c:v>890.9</c:v>
                </c:pt>
                <c:pt idx="13">
                  <c:v>890.92</c:v>
                </c:pt>
                <c:pt idx="14">
                  <c:v>890.98</c:v>
                </c:pt>
                <c:pt idx="15">
                  <c:v>890.92</c:v>
                </c:pt>
                <c:pt idx="16">
                  <c:v>890.98</c:v>
                </c:pt>
                <c:pt idx="17">
                  <c:v>890.95</c:v>
                </c:pt>
                <c:pt idx="18">
                  <c:v>890.9</c:v>
                </c:pt>
                <c:pt idx="19">
                  <c:v>891.03</c:v>
                </c:pt>
                <c:pt idx="20">
                  <c:v>890.88</c:v>
                </c:pt>
                <c:pt idx="21">
                  <c:v>890.8</c:v>
                </c:pt>
                <c:pt idx="22">
                  <c:v>890.7</c:v>
                </c:pt>
                <c:pt idx="23">
                  <c:v>890.62</c:v>
                </c:pt>
                <c:pt idx="24">
                  <c:v>890.5</c:v>
                </c:pt>
                <c:pt idx="25">
                  <c:v>890.5</c:v>
                </c:pt>
                <c:pt idx="26">
                  <c:v>890.65</c:v>
                </c:pt>
                <c:pt idx="27">
                  <c:v>890.58</c:v>
                </c:pt>
                <c:pt idx="28">
                  <c:v>890.45</c:v>
                </c:pt>
                <c:pt idx="29">
                  <c:v>890.38</c:v>
                </c:pt>
                <c:pt idx="30">
                  <c:v>890.3</c:v>
                </c:pt>
                <c:pt idx="31">
                  <c:v>890.18</c:v>
                </c:pt>
                <c:pt idx="32">
                  <c:v>890.1</c:v>
                </c:pt>
                <c:pt idx="33">
                  <c:v>890.24</c:v>
                </c:pt>
                <c:pt idx="34">
                  <c:v>890.35</c:v>
                </c:pt>
                <c:pt idx="35">
                  <c:v>890.38</c:v>
                </c:pt>
                <c:pt idx="36">
                  <c:v>890.4</c:v>
                </c:pt>
                <c:pt idx="37">
                  <c:v>890.36</c:v>
                </c:pt>
                <c:pt idx="38">
                  <c:v>890.42</c:v>
                </c:pt>
                <c:pt idx="39">
                  <c:v>890.38</c:v>
                </c:pt>
                <c:pt idx="40">
                  <c:v>890.46</c:v>
                </c:pt>
                <c:pt idx="41">
                  <c:v>890.5</c:v>
                </c:pt>
                <c:pt idx="42">
                  <c:v>890.57</c:v>
                </c:pt>
                <c:pt idx="43">
                  <c:v>890.65</c:v>
                </c:pt>
                <c:pt idx="44">
                  <c:v>891.4</c:v>
                </c:pt>
                <c:pt idx="45">
                  <c:v>891.38</c:v>
                </c:pt>
                <c:pt idx="46">
                  <c:v>891.42</c:v>
                </c:pt>
                <c:pt idx="47">
                  <c:v>891.4</c:v>
                </c:pt>
                <c:pt idx="48">
                  <c:v>891.45</c:v>
                </c:pt>
                <c:pt idx="49">
                  <c:v>891.5</c:v>
                </c:pt>
                <c:pt idx="50">
                  <c:v>891.46</c:v>
                </c:pt>
                <c:pt idx="51">
                  <c:v>891.62</c:v>
                </c:pt>
                <c:pt idx="52">
                  <c:v>891.65</c:v>
                </c:pt>
                <c:pt idx="53">
                  <c:v>891.52</c:v>
                </c:pt>
                <c:pt idx="54">
                  <c:v>891.38</c:v>
                </c:pt>
                <c:pt idx="55">
                  <c:v>891.3</c:v>
                </c:pt>
                <c:pt idx="56">
                  <c:v>891.22</c:v>
                </c:pt>
                <c:pt idx="57">
                  <c:v>891.21</c:v>
                </c:pt>
                <c:pt idx="58">
                  <c:v>891.21</c:v>
                </c:pt>
                <c:pt idx="59">
                  <c:v>891.14</c:v>
                </c:pt>
                <c:pt idx="60">
                  <c:v>890.95</c:v>
                </c:pt>
                <c:pt idx="61">
                  <c:v>891</c:v>
                </c:pt>
                <c:pt idx="62">
                  <c:v>890.92</c:v>
                </c:pt>
                <c:pt idx="63">
                  <c:v>890.87</c:v>
                </c:pt>
                <c:pt idx="64">
                  <c:v>890.8</c:v>
                </c:pt>
                <c:pt idx="65">
                  <c:v>890.93</c:v>
                </c:pt>
                <c:pt idx="66">
                  <c:v>890.89</c:v>
                </c:pt>
                <c:pt idx="67">
                  <c:v>890.82</c:v>
                </c:pt>
                <c:pt idx="68">
                  <c:v>890.8</c:v>
                </c:pt>
                <c:pt idx="69">
                  <c:v>890.84</c:v>
                </c:pt>
                <c:pt idx="70">
                  <c:v>890.7</c:v>
                </c:pt>
                <c:pt idx="71">
                  <c:v>890.7</c:v>
                </c:pt>
                <c:pt idx="72">
                  <c:v>890.68</c:v>
                </c:pt>
                <c:pt idx="73">
                  <c:v>890.9</c:v>
                </c:pt>
                <c:pt idx="74">
                  <c:v>890.88</c:v>
                </c:pt>
                <c:pt idx="75">
                  <c:v>890.86</c:v>
                </c:pt>
                <c:pt idx="76">
                  <c:v>890.86</c:v>
                </c:pt>
                <c:pt idx="77">
                  <c:v>890.8</c:v>
                </c:pt>
                <c:pt idx="78">
                  <c:v>890.9</c:v>
                </c:pt>
                <c:pt idx="79">
                  <c:v>890.84</c:v>
                </c:pt>
                <c:pt idx="80">
                  <c:v>890.95</c:v>
                </c:pt>
                <c:pt idx="81">
                  <c:v>891.06</c:v>
                </c:pt>
                <c:pt idx="82">
                  <c:v>891.44</c:v>
                </c:pt>
                <c:pt idx="83">
                  <c:v>891.5</c:v>
                </c:pt>
                <c:pt idx="84">
                  <c:v>891.08</c:v>
                </c:pt>
                <c:pt idx="85">
                  <c:v>891.7</c:v>
                </c:pt>
                <c:pt idx="86">
                  <c:v>891.69</c:v>
                </c:pt>
                <c:pt idx="87">
                  <c:v>891.71</c:v>
                </c:pt>
                <c:pt idx="88">
                  <c:v>891.8</c:v>
                </c:pt>
                <c:pt idx="89">
                  <c:v>892.2</c:v>
                </c:pt>
                <c:pt idx="90">
                  <c:v>892.35</c:v>
                </c:pt>
                <c:pt idx="91">
                  <c:v>892.3</c:v>
                </c:pt>
                <c:pt idx="92">
                  <c:v>892.55</c:v>
                </c:pt>
                <c:pt idx="93">
                  <c:v>892.5</c:v>
                </c:pt>
                <c:pt idx="94">
                  <c:v>892.47</c:v>
                </c:pt>
                <c:pt idx="95">
                  <c:v>892.61</c:v>
                </c:pt>
                <c:pt idx="96">
                  <c:v>892.55</c:v>
                </c:pt>
                <c:pt idx="97">
                  <c:v>892.6</c:v>
                </c:pt>
                <c:pt idx="98">
                  <c:v>892.45</c:v>
                </c:pt>
                <c:pt idx="99">
                  <c:v>892.58</c:v>
                </c:pt>
                <c:pt idx="100">
                  <c:v>892.57</c:v>
                </c:pt>
                <c:pt idx="101">
                  <c:v>892.5</c:v>
                </c:pt>
                <c:pt idx="102">
                  <c:v>892.48</c:v>
                </c:pt>
                <c:pt idx="103">
                  <c:v>892.43</c:v>
                </c:pt>
                <c:pt idx="104">
                  <c:v>892.35</c:v>
                </c:pt>
                <c:pt idx="105">
                  <c:v>892.2</c:v>
                </c:pt>
                <c:pt idx="106">
                  <c:v>892.1</c:v>
                </c:pt>
                <c:pt idx="107">
                  <c:v>892.21</c:v>
                </c:pt>
                <c:pt idx="108">
                  <c:v>892.18</c:v>
                </c:pt>
                <c:pt idx="109">
                  <c:v>892.3</c:v>
                </c:pt>
                <c:pt idx="110">
                  <c:v>892.39</c:v>
                </c:pt>
                <c:pt idx="111">
                  <c:v>892.67</c:v>
                </c:pt>
                <c:pt idx="112">
                  <c:v>892.67</c:v>
                </c:pt>
                <c:pt idx="113">
                  <c:v>892.57</c:v>
                </c:pt>
                <c:pt idx="114">
                  <c:v>892.8</c:v>
                </c:pt>
                <c:pt idx="115">
                  <c:v>892.49</c:v>
                </c:pt>
                <c:pt idx="116">
                  <c:v>892.3</c:v>
                </c:pt>
                <c:pt idx="117">
                  <c:v>892.02</c:v>
                </c:pt>
                <c:pt idx="118">
                  <c:v>891.7</c:v>
                </c:pt>
                <c:pt idx="119">
                  <c:v>891.55</c:v>
                </c:pt>
                <c:pt idx="120">
                  <c:v>891.4</c:v>
                </c:pt>
                <c:pt idx="121">
                  <c:v>891.35</c:v>
                </c:pt>
                <c:pt idx="122">
                  <c:v>891.24</c:v>
                </c:pt>
                <c:pt idx="123">
                  <c:v>891.22</c:v>
                </c:pt>
                <c:pt idx="124">
                  <c:v>891.18</c:v>
                </c:pt>
                <c:pt idx="125">
                  <c:v>891.29</c:v>
                </c:pt>
                <c:pt idx="126">
                  <c:v>891.35</c:v>
                </c:pt>
                <c:pt idx="127">
                  <c:v>891.42</c:v>
                </c:pt>
                <c:pt idx="128">
                  <c:v>891.46</c:v>
                </c:pt>
                <c:pt idx="129">
                  <c:v>891.46</c:v>
                </c:pt>
                <c:pt idx="130">
                  <c:v>891.65</c:v>
                </c:pt>
                <c:pt idx="131">
                  <c:v>891.52</c:v>
                </c:pt>
                <c:pt idx="132">
                  <c:v>891.58</c:v>
                </c:pt>
                <c:pt idx="133">
                  <c:v>891.62</c:v>
                </c:pt>
                <c:pt idx="134">
                  <c:v>892.15</c:v>
                </c:pt>
                <c:pt idx="135">
                  <c:v>891.98</c:v>
                </c:pt>
                <c:pt idx="136">
                  <c:v>891.92</c:v>
                </c:pt>
                <c:pt idx="137">
                  <c:v>891.75</c:v>
                </c:pt>
                <c:pt idx="138">
                  <c:v>891.89</c:v>
                </c:pt>
                <c:pt idx="139">
                  <c:v>891.74</c:v>
                </c:pt>
                <c:pt idx="140">
                  <c:v>891.69</c:v>
                </c:pt>
                <c:pt idx="141">
                  <c:v>891.68</c:v>
                </c:pt>
                <c:pt idx="142">
                  <c:v>891.51</c:v>
                </c:pt>
                <c:pt idx="143">
                  <c:v>891.71</c:v>
                </c:pt>
                <c:pt idx="144">
                  <c:v>891.68</c:v>
                </c:pt>
                <c:pt idx="145">
                  <c:v>891.69</c:v>
                </c:pt>
                <c:pt idx="146">
                  <c:v>891.67</c:v>
                </c:pt>
                <c:pt idx="147">
                  <c:v>891.63</c:v>
                </c:pt>
                <c:pt idx="148">
                  <c:v>891.58</c:v>
                </c:pt>
                <c:pt idx="149">
                  <c:v>891.67</c:v>
                </c:pt>
                <c:pt idx="150">
                  <c:v>892.62</c:v>
                </c:pt>
                <c:pt idx="151">
                  <c:v>891.92</c:v>
                </c:pt>
                <c:pt idx="152">
                  <c:v>891.76</c:v>
                </c:pt>
                <c:pt idx="153">
                  <c:v>891.25</c:v>
                </c:pt>
                <c:pt idx="154">
                  <c:v>891.23</c:v>
                </c:pt>
                <c:pt idx="155">
                  <c:v>891.29</c:v>
                </c:pt>
                <c:pt idx="156">
                  <c:v>891.44</c:v>
                </c:pt>
                <c:pt idx="157">
                  <c:v>891.66</c:v>
                </c:pt>
                <c:pt idx="158">
                  <c:v>891.58</c:v>
                </c:pt>
                <c:pt idx="159">
                  <c:v>891.56</c:v>
                </c:pt>
                <c:pt idx="160">
                  <c:v>891.62</c:v>
                </c:pt>
                <c:pt idx="161">
                  <c:v>891.91</c:v>
                </c:pt>
                <c:pt idx="162">
                  <c:v>891.95</c:v>
                </c:pt>
                <c:pt idx="163">
                  <c:v>891.97</c:v>
                </c:pt>
                <c:pt idx="164">
                  <c:v>891.92</c:v>
                </c:pt>
                <c:pt idx="165">
                  <c:v>891.75</c:v>
                </c:pt>
                <c:pt idx="166">
                  <c:v>891.79</c:v>
                </c:pt>
                <c:pt idx="167">
                  <c:v>891.69</c:v>
                </c:pt>
                <c:pt idx="168">
                  <c:v>891.41</c:v>
                </c:pt>
                <c:pt idx="169">
                  <c:v>891.41</c:v>
                </c:pt>
                <c:pt idx="170">
                  <c:v>891.49</c:v>
                </c:pt>
                <c:pt idx="171">
                  <c:v>891.49</c:v>
                </c:pt>
                <c:pt idx="172">
                  <c:v>891.37</c:v>
                </c:pt>
                <c:pt idx="173">
                  <c:v>891.37</c:v>
                </c:pt>
                <c:pt idx="174">
                  <c:v>891.19</c:v>
                </c:pt>
                <c:pt idx="175">
                  <c:v>891.19</c:v>
                </c:pt>
                <c:pt idx="176">
                  <c:v>891.26</c:v>
                </c:pt>
                <c:pt idx="177">
                  <c:v>891.26</c:v>
                </c:pt>
                <c:pt idx="178">
                  <c:v>891.09</c:v>
                </c:pt>
                <c:pt idx="179">
                  <c:v>891.09</c:v>
                </c:pt>
                <c:pt idx="180">
                  <c:v>891.15</c:v>
                </c:pt>
                <c:pt idx="181">
                  <c:v>891.15</c:v>
                </c:pt>
                <c:pt idx="182">
                  <c:v>891</c:v>
                </c:pt>
                <c:pt idx="183">
                  <c:v>891</c:v>
                </c:pt>
                <c:pt idx="184">
                  <c:v>890.92</c:v>
                </c:pt>
                <c:pt idx="185">
                  <c:v>890.92</c:v>
                </c:pt>
                <c:pt idx="186">
                  <c:v>890.82</c:v>
                </c:pt>
                <c:pt idx="187">
                  <c:v>890.82</c:v>
                </c:pt>
                <c:pt idx="188">
                  <c:v>890.85</c:v>
                </c:pt>
                <c:pt idx="189">
                  <c:v>890.85</c:v>
                </c:pt>
                <c:pt idx="190">
                  <c:v>891.03</c:v>
                </c:pt>
                <c:pt idx="191">
                  <c:v>890.99</c:v>
                </c:pt>
                <c:pt idx="192">
                  <c:v>891.48</c:v>
                </c:pt>
                <c:pt idx="193">
                  <c:v>891.38</c:v>
                </c:pt>
                <c:pt idx="194">
                  <c:v>891.38</c:v>
                </c:pt>
                <c:pt idx="195">
                  <c:v>891.26</c:v>
                </c:pt>
                <c:pt idx="196">
                  <c:v>891.26</c:v>
                </c:pt>
                <c:pt idx="197">
                  <c:v>891.22</c:v>
                </c:pt>
                <c:pt idx="198">
                  <c:v>891.22</c:v>
                </c:pt>
                <c:pt idx="199">
                  <c:v>891.09</c:v>
                </c:pt>
                <c:pt idx="200">
                  <c:v>891.09</c:v>
                </c:pt>
                <c:pt idx="201">
                  <c:v>890.9</c:v>
                </c:pt>
                <c:pt idx="202">
                  <c:v>890.69</c:v>
                </c:pt>
                <c:pt idx="203">
                  <c:v>890.58</c:v>
                </c:pt>
                <c:pt idx="204">
                  <c:v>890.48</c:v>
                </c:pt>
                <c:pt idx="205">
                  <c:v>890.35</c:v>
                </c:pt>
                <c:pt idx="206">
                  <c:v>890.23</c:v>
                </c:pt>
                <c:pt idx="207">
                  <c:v>890.3</c:v>
                </c:pt>
                <c:pt idx="208">
                  <c:v>890.36</c:v>
                </c:pt>
                <c:pt idx="209">
                  <c:v>890.41</c:v>
                </c:pt>
                <c:pt idx="210">
                  <c:v>890.44</c:v>
                </c:pt>
                <c:pt idx="211">
                  <c:v>890.21</c:v>
                </c:pt>
                <c:pt idx="212">
                  <c:v>890.38</c:v>
                </c:pt>
                <c:pt idx="213">
                  <c:v>890.47</c:v>
                </c:pt>
                <c:pt idx="214">
                  <c:v>890.62</c:v>
                </c:pt>
                <c:pt idx="215">
                  <c:v>890.72</c:v>
                </c:pt>
                <c:pt idx="216">
                  <c:v>890.68</c:v>
                </c:pt>
                <c:pt idx="217">
                  <c:v>890.58</c:v>
                </c:pt>
                <c:pt idx="218">
                  <c:v>890.6</c:v>
                </c:pt>
                <c:pt idx="219">
                  <c:v>891.02</c:v>
                </c:pt>
                <c:pt idx="220">
                  <c:v>891.08</c:v>
                </c:pt>
                <c:pt idx="221">
                  <c:v>891</c:v>
                </c:pt>
                <c:pt idx="222">
                  <c:v>890.97</c:v>
                </c:pt>
                <c:pt idx="223">
                  <c:v>891.02</c:v>
                </c:pt>
                <c:pt idx="224">
                  <c:v>891.1</c:v>
                </c:pt>
                <c:pt idx="225">
                  <c:v>890.99</c:v>
                </c:pt>
                <c:pt idx="226">
                  <c:v>890.9</c:v>
                </c:pt>
                <c:pt idx="227">
                  <c:v>890.79</c:v>
                </c:pt>
                <c:pt idx="228">
                  <c:v>890.71</c:v>
                </c:pt>
                <c:pt idx="229">
                  <c:v>890.6</c:v>
                </c:pt>
                <c:pt idx="230">
                  <c:v>890.59</c:v>
                </c:pt>
                <c:pt idx="231">
                  <c:v>890.48</c:v>
                </c:pt>
                <c:pt idx="232">
                  <c:v>890.38</c:v>
                </c:pt>
                <c:pt idx="233">
                  <c:v>890.32</c:v>
                </c:pt>
                <c:pt idx="234">
                  <c:v>890.32</c:v>
                </c:pt>
                <c:pt idx="235">
                  <c:v>890.32</c:v>
                </c:pt>
                <c:pt idx="236">
                  <c:v>890.18</c:v>
                </c:pt>
                <c:pt idx="237">
                  <c:v>890.19</c:v>
                </c:pt>
                <c:pt idx="238">
                  <c:v>890.11</c:v>
                </c:pt>
                <c:pt idx="239">
                  <c:v>890.04</c:v>
                </c:pt>
                <c:pt idx="240">
                  <c:v>890.05</c:v>
                </c:pt>
                <c:pt idx="241">
                  <c:v>890.02</c:v>
                </c:pt>
                <c:pt idx="242">
                  <c:v>890.01</c:v>
                </c:pt>
                <c:pt idx="243">
                  <c:v>890</c:v>
                </c:pt>
                <c:pt idx="244">
                  <c:v>889.94</c:v>
                </c:pt>
                <c:pt idx="245">
                  <c:v>889.9</c:v>
                </c:pt>
                <c:pt idx="246">
                  <c:v>889.94</c:v>
                </c:pt>
                <c:pt idx="247">
                  <c:v>889.83</c:v>
                </c:pt>
                <c:pt idx="248">
                  <c:v>889.94</c:v>
                </c:pt>
                <c:pt idx="249">
                  <c:v>889.97</c:v>
                </c:pt>
                <c:pt idx="250">
                  <c:v>890.16</c:v>
                </c:pt>
                <c:pt idx="251">
                  <c:v>890</c:v>
                </c:pt>
                <c:pt idx="252">
                  <c:v>889.78</c:v>
                </c:pt>
                <c:pt idx="253">
                  <c:v>889.67</c:v>
                </c:pt>
                <c:pt idx="254">
                  <c:v>889.53</c:v>
                </c:pt>
                <c:pt idx="255">
                  <c:v>889.53</c:v>
                </c:pt>
                <c:pt idx="256">
                  <c:v>889.52</c:v>
                </c:pt>
                <c:pt idx="257">
                  <c:v>889.5</c:v>
                </c:pt>
                <c:pt idx="258">
                  <c:v>889.39</c:v>
                </c:pt>
                <c:pt idx="259">
                  <c:v>889.28</c:v>
                </c:pt>
                <c:pt idx="260">
                  <c:v>889.15</c:v>
                </c:pt>
                <c:pt idx="261">
                  <c:v>889.24</c:v>
                </c:pt>
                <c:pt idx="262">
                  <c:v>889.12</c:v>
                </c:pt>
                <c:pt idx="263">
                  <c:v>889.13</c:v>
                </c:pt>
                <c:pt idx="264">
                  <c:v>889.34</c:v>
                </c:pt>
                <c:pt idx="265">
                  <c:v>889.28</c:v>
                </c:pt>
                <c:pt idx="266">
                  <c:v>889.19</c:v>
                </c:pt>
                <c:pt idx="267">
                  <c:v>889.1</c:v>
                </c:pt>
                <c:pt idx="268">
                  <c:v>889.03</c:v>
                </c:pt>
                <c:pt idx="269">
                  <c:v>888.95</c:v>
                </c:pt>
                <c:pt idx="270">
                  <c:v>888.96</c:v>
                </c:pt>
                <c:pt idx="271">
                  <c:v>889.1</c:v>
                </c:pt>
                <c:pt idx="272">
                  <c:v>889.1</c:v>
                </c:pt>
                <c:pt idx="273">
                  <c:v>889.24</c:v>
                </c:pt>
                <c:pt idx="274">
                  <c:v>889.17</c:v>
                </c:pt>
                <c:pt idx="275">
                  <c:v>889.2</c:v>
                </c:pt>
                <c:pt idx="276">
                  <c:v>889.23</c:v>
                </c:pt>
                <c:pt idx="277">
                  <c:v>889.21</c:v>
                </c:pt>
                <c:pt idx="278">
                  <c:v>889.18</c:v>
                </c:pt>
                <c:pt idx="279">
                  <c:v>889.22</c:v>
                </c:pt>
                <c:pt idx="280">
                  <c:v>889.19</c:v>
                </c:pt>
                <c:pt idx="281">
                  <c:v>889.34</c:v>
                </c:pt>
                <c:pt idx="282">
                  <c:v>889.41</c:v>
                </c:pt>
                <c:pt idx="283">
                  <c:v>889.4</c:v>
                </c:pt>
                <c:pt idx="284">
                  <c:v>889.5</c:v>
                </c:pt>
                <c:pt idx="285">
                  <c:v>889.43</c:v>
                </c:pt>
                <c:pt idx="286">
                  <c:v>889.35</c:v>
                </c:pt>
                <c:pt idx="287">
                  <c:v>889.48</c:v>
                </c:pt>
                <c:pt idx="288">
                  <c:v>889.46</c:v>
                </c:pt>
                <c:pt idx="289">
                  <c:v>889.44</c:v>
                </c:pt>
                <c:pt idx="290">
                  <c:v>889.39</c:v>
                </c:pt>
                <c:pt idx="291">
                  <c:v>889.4</c:v>
                </c:pt>
                <c:pt idx="292">
                  <c:v>889.46</c:v>
                </c:pt>
                <c:pt idx="293">
                  <c:v>889.43</c:v>
                </c:pt>
                <c:pt idx="294">
                  <c:v>889.46</c:v>
                </c:pt>
                <c:pt idx="295">
                  <c:v>889.4</c:v>
                </c:pt>
                <c:pt idx="296">
                  <c:v>889.36</c:v>
                </c:pt>
                <c:pt idx="297">
                  <c:v>889.4</c:v>
                </c:pt>
                <c:pt idx="298">
                  <c:v>889.36</c:v>
                </c:pt>
                <c:pt idx="299">
                  <c:v>889.2</c:v>
                </c:pt>
                <c:pt idx="300">
                  <c:v>889.38</c:v>
                </c:pt>
                <c:pt idx="301">
                  <c:v>889.26</c:v>
                </c:pt>
                <c:pt idx="302">
                  <c:v>889.16</c:v>
                </c:pt>
                <c:pt idx="303">
                  <c:v>889.18</c:v>
                </c:pt>
                <c:pt idx="304">
                  <c:v>889.1</c:v>
                </c:pt>
                <c:pt idx="305">
                  <c:v>889.06</c:v>
                </c:pt>
                <c:pt idx="306">
                  <c:v>889.36</c:v>
                </c:pt>
                <c:pt idx="307">
                  <c:v>889.29</c:v>
                </c:pt>
                <c:pt idx="308">
                  <c:v>889.2</c:v>
                </c:pt>
                <c:pt idx="309">
                  <c:v>889.19</c:v>
                </c:pt>
                <c:pt idx="310">
                  <c:v>889.08</c:v>
                </c:pt>
                <c:pt idx="311">
                  <c:v>889.19</c:v>
                </c:pt>
                <c:pt idx="312">
                  <c:v>889.27</c:v>
                </c:pt>
                <c:pt idx="313">
                  <c:v>889.53</c:v>
                </c:pt>
                <c:pt idx="314">
                  <c:v>889.64</c:v>
                </c:pt>
                <c:pt idx="315">
                  <c:v>889.64</c:v>
                </c:pt>
                <c:pt idx="316">
                  <c:v>889.91</c:v>
                </c:pt>
                <c:pt idx="317">
                  <c:v>890.02</c:v>
                </c:pt>
                <c:pt idx="318">
                  <c:v>890.02</c:v>
                </c:pt>
                <c:pt idx="319">
                  <c:v>890.16</c:v>
                </c:pt>
                <c:pt idx="320">
                  <c:v>890.08</c:v>
                </c:pt>
                <c:pt idx="321">
                  <c:v>890.33</c:v>
                </c:pt>
                <c:pt idx="322">
                  <c:v>890.2</c:v>
                </c:pt>
                <c:pt idx="323">
                  <c:v>890.54</c:v>
                </c:pt>
                <c:pt idx="324">
                  <c:v>890.65</c:v>
                </c:pt>
                <c:pt idx="325">
                  <c:v>890.69</c:v>
                </c:pt>
                <c:pt idx="326">
                  <c:v>890.57</c:v>
                </c:pt>
                <c:pt idx="327">
                  <c:v>890.79</c:v>
                </c:pt>
                <c:pt idx="328">
                  <c:v>890.7</c:v>
                </c:pt>
                <c:pt idx="329">
                  <c:v>890.6</c:v>
                </c:pt>
                <c:pt idx="330">
                  <c:v>890.5</c:v>
                </c:pt>
                <c:pt idx="331">
                  <c:v>890.43</c:v>
                </c:pt>
                <c:pt idx="332">
                  <c:v>890.28</c:v>
                </c:pt>
                <c:pt idx="333">
                  <c:v>890.23</c:v>
                </c:pt>
                <c:pt idx="334">
                  <c:v>890.18</c:v>
                </c:pt>
                <c:pt idx="335">
                  <c:v>890.14</c:v>
                </c:pt>
                <c:pt idx="336">
                  <c:v>890.04</c:v>
                </c:pt>
                <c:pt idx="337">
                  <c:v>890.02</c:v>
                </c:pt>
                <c:pt idx="338">
                  <c:v>889.98</c:v>
                </c:pt>
                <c:pt idx="339">
                  <c:v>889.94</c:v>
                </c:pt>
                <c:pt idx="340">
                  <c:v>889.8</c:v>
                </c:pt>
                <c:pt idx="341" formatCode="0.00">
                  <c:v>889.86</c:v>
                </c:pt>
                <c:pt idx="342" formatCode="0.00">
                  <c:v>889.83</c:v>
                </c:pt>
                <c:pt idx="343" formatCode="0.00">
                  <c:v>890.5</c:v>
                </c:pt>
                <c:pt idx="344" formatCode="0.00">
                  <c:v>890.16</c:v>
                </c:pt>
                <c:pt idx="345" formatCode="0.00">
                  <c:v>890.17</c:v>
                </c:pt>
                <c:pt idx="346" formatCode="0.00">
                  <c:v>890.15</c:v>
                </c:pt>
                <c:pt idx="347" formatCode="0.00">
                  <c:v>890.26</c:v>
                </c:pt>
                <c:pt idx="348" formatCode="0.00">
                  <c:v>890.42</c:v>
                </c:pt>
                <c:pt idx="349" formatCode="0.00">
                  <c:v>890.32</c:v>
                </c:pt>
                <c:pt idx="350" formatCode="0.00">
                  <c:v>890.56</c:v>
                </c:pt>
                <c:pt idx="351" formatCode="0.00">
                  <c:v>890.68</c:v>
                </c:pt>
                <c:pt idx="352" formatCode="0.00">
                  <c:v>890.64</c:v>
                </c:pt>
                <c:pt idx="353" formatCode="0.00">
                  <c:v>890.55</c:v>
                </c:pt>
                <c:pt idx="354" formatCode="0.00">
                  <c:v>890.73</c:v>
                </c:pt>
                <c:pt idx="355" formatCode="0.00">
                  <c:v>890.62</c:v>
                </c:pt>
                <c:pt idx="356" formatCode="0.00">
                  <c:v>890.64</c:v>
                </c:pt>
                <c:pt idx="357" formatCode="0.00">
                  <c:v>890.54</c:v>
                </c:pt>
                <c:pt idx="358" formatCode="0.00">
                  <c:v>890.49</c:v>
                </c:pt>
                <c:pt idx="359" formatCode="0.00">
                  <c:v>890.58</c:v>
                </c:pt>
                <c:pt idx="360" formatCode="0.00">
                  <c:v>890.45</c:v>
                </c:pt>
                <c:pt idx="361" formatCode="0.00">
                  <c:v>890.38</c:v>
                </c:pt>
                <c:pt idx="362" formatCode="0.00">
                  <c:v>890.25</c:v>
                </c:pt>
                <c:pt idx="363" formatCode="0.00">
                  <c:v>890.13</c:v>
                </c:pt>
                <c:pt idx="364" formatCode="0.00">
                  <c:v>890.08</c:v>
                </c:pt>
                <c:pt idx="365" formatCode="0.00">
                  <c:v>889.94</c:v>
                </c:pt>
                <c:pt idx="366" formatCode="0.00">
                  <c:v>889.79</c:v>
                </c:pt>
                <c:pt idx="367" formatCode="0.00">
                  <c:v>889.67</c:v>
                </c:pt>
                <c:pt idx="368" formatCode="0.00">
                  <c:v>889.57</c:v>
                </c:pt>
                <c:pt idx="369" formatCode="0.00">
                  <c:v>889.52</c:v>
                </c:pt>
                <c:pt idx="370" formatCode="0.00">
                  <c:v>889.4</c:v>
                </c:pt>
                <c:pt idx="371" formatCode="0.00">
                  <c:v>889.36</c:v>
                </c:pt>
                <c:pt idx="372" formatCode="0.00">
                  <c:v>889.37</c:v>
                </c:pt>
                <c:pt idx="373" formatCode="0.00">
                  <c:v>889.41</c:v>
                </c:pt>
                <c:pt idx="374" formatCode="0.00">
                  <c:v>889.41</c:v>
                </c:pt>
                <c:pt idx="375" formatCode="0.00">
                  <c:v>889.4</c:v>
                </c:pt>
                <c:pt idx="376" formatCode="0.00">
                  <c:v>889.4</c:v>
                </c:pt>
                <c:pt idx="377" formatCode="0.00">
                  <c:v>889.2</c:v>
                </c:pt>
                <c:pt idx="378" formatCode="0.00">
                  <c:v>889.7</c:v>
                </c:pt>
                <c:pt idx="379">
                  <c:v>890.29</c:v>
                </c:pt>
                <c:pt idx="380">
                  <c:v>890.36</c:v>
                </c:pt>
                <c:pt idx="381">
                  <c:v>890.3</c:v>
                </c:pt>
                <c:pt idx="382">
                  <c:v>890.57</c:v>
                </c:pt>
                <c:pt idx="383">
                  <c:v>890.6</c:v>
                </c:pt>
                <c:pt idx="384">
                  <c:v>890.62</c:v>
                </c:pt>
                <c:pt idx="385">
                  <c:v>890.66</c:v>
                </c:pt>
                <c:pt idx="386">
                  <c:v>890.78</c:v>
                </c:pt>
                <c:pt idx="387">
                  <c:v>891.09</c:v>
                </c:pt>
                <c:pt idx="388">
                  <c:v>891.06</c:v>
                </c:pt>
                <c:pt idx="389">
                  <c:v>890.98</c:v>
                </c:pt>
                <c:pt idx="390">
                  <c:v>890.77</c:v>
                </c:pt>
                <c:pt idx="391">
                  <c:v>890.88</c:v>
                </c:pt>
                <c:pt idx="392">
                  <c:v>890.78</c:v>
                </c:pt>
                <c:pt idx="393">
                  <c:v>890.76</c:v>
                </c:pt>
                <c:pt idx="394">
                  <c:v>890.68</c:v>
                </c:pt>
                <c:pt idx="395">
                  <c:v>890.58</c:v>
                </c:pt>
                <c:pt idx="396">
                  <c:v>890.46</c:v>
                </c:pt>
                <c:pt idx="397">
                  <c:v>890.36</c:v>
                </c:pt>
                <c:pt idx="398">
                  <c:v>890.26</c:v>
                </c:pt>
                <c:pt idx="399">
                  <c:v>890.18</c:v>
                </c:pt>
                <c:pt idx="400">
                  <c:v>890.13</c:v>
                </c:pt>
                <c:pt idx="401">
                  <c:v>890.08</c:v>
                </c:pt>
                <c:pt idx="402">
                  <c:v>890.1</c:v>
                </c:pt>
                <c:pt idx="403">
                  <c:v>890.18</c:v>
                </c:pt>
                <c:pt idx="404">
                  <c:v>890.18</c:v>
                </c:pt>
                <c:pt idx="405">
                  <c:v>890.15</c:v>
                </c:pt>
                <c:pt idx="406">
                  <c:v>890.16</c:v>
                </c:pt>
                <c:pt idx="407">
                  <c:v>890.13</c:v>
                </c:pt>
                <c:pt idx="408">
                  <c:v>890.23</c:v>
                </c:pt>
                <c:pt idx="409">
                  <c:v>890.28</c:v>
                </c:pt>
                <c:pt idx="410">
                  <c:v>891.12</c:v>
                </c:pt>
                <c:pt idx="411">
                  <c:v>891.12</c:v>
                </c:pt>
                <c:pt idx="412">
                  <c:v>891.2</c:v>
                </c:pt>
                <c:pt idx="413">
                  <c:v>891.37</c:v>
                </c:pt>
                <c:pt idx="414">
                  <c:v>891.38</c:v>
                </c:pt>
                <c:pt idx="415">
                  <c:v>891.5</c:v>
                </c:pt>
                <c:pt idx="416">
                  <c:v>891.44</c:v>
                </c:pt>
                <c:pt idx="417">
                  <c:v>891.79</c:v>
                </c:pt>
                <c:pt idx="418">
                  <c:v>891.79</c:v>
                </c:pt>
                <c:pt idx="419">
                  <c:v>891.76</c:v>
                </c:pt>
                <c:pt idx="420">
                  <c:v>891.84</c:v>
                </c:pt>
                <c:pt idx="421">
                  <c:v>891.77</c:v>
                </c:pt>
                <c:pt idx="422">
                  <c:v>891.75</c:v>
                </c:pt>
                <c:pt idx="423">
                  <c:v>891.68</c:v>
                </c:pt>
                <c:pt idx="424">
                  <c:v>891.58</c:v>
                </c:pt>
                <c:pt idx="425">
                  <c:v>891.56</c:v>
                </c:pt>
                <c:pt idx="426">
                  <c:v>891.54</c:v>
                </c:pt>
                <c:pt idx="427">
                  <c:v>891.53</c:v>
                </c:pt>
                <c:pt idx="428">
                  <c:v>891.55</c:v>
                </c:pt>
                <c:pt idx="429">
                  <c:v>891.7</c:v>
                </c:pt>
                <c:pt idx="430">
                  <c:v>891.7</c:v>
                </c:pt>
                <c:pt idx="431">
                  <c:v>891.65</c:v>
                </c:pt>
                <c:pt idx="432">
                  <c:v>891.62</c:v>
                </c:pt>
                <c:pt idx="433">
                  <c:v>891.62</c:v>
                </c:pt>
                <c:pt idx="434">
                  <c:v>891.56</c:v>
                </c:pt>
                <c:pt idx="435">
                  <c:v>891.54</c:v>
                </c:pt>
                <c:pt idx="436">
                  <c:v>891.48</c:v>
                </c:pt>
                <c:pt idx="437">
                  <c:v>891.44</c:v>
                </c:pt>
                <c:pt idx="438">
                  <c:v>891.38</c:v>
                </c:pt>
                <c:pt idx="439">
                  <c:v>891.54</c:v>
                </c:pt>
                <c:pt idx="440">
                  <c:v>891.5</c:v>
                </c:pt>
                <c:pt idx="441">
                  <c:v>891.64</c:v>
                </c:pt>
                <c:pt idx="442">
                  <c:v>891.54</c:v>
                </c:pt>
                <c:pt idx="443">
                  <c:v>891.5</c:v>
                </c:pt>
                <c:pt idx="444">
                  <c:v>891.5</c:v>
                </c:pt>
                <c:pt idx="445">
                  <c:v>891.56</c:v>
                </c:pt>
                <c:pt idx="446">
                  <c:v>891.59</c:v>
                </c:pt>
                <c:pt idx="447">
                  <c:v>891.74</c:v>
                </c:pt>
                <c:pt idx="448">
                  <c:v>891.78</c:v>
                </c:pt>
                <c:pt idx="449">
                  <c:v>891.8</c:v>
                </c:pt>
                <c:pt idx="450">
                  <c:v>891.76</c:v>
                </c:pt>
                <c:pt idx="451">
                  <c:v>891.82</c:v>
                </c:pt>
                <c:pt idx="452">
                  <c:v>891.97</c:v>
                </c:pt>
                <c:pt idx="453">
                  <c:v>892.08</c:v>
                </c:pt>
                <c:pt idx="454">
                  <c:v>892.15</c:v>
                </c:pt>
                <c:pt idx="455">
                  <c:v>892.23</c:v>
                </c:pt>
                <c:pt idx="456">
                  <c:v>892.18</c:v>
                </c:pt>
                <c:pt idx="457">
                  <c:v>892.02</c:v>
                </c:pt>
                <c:pt idx="458">
                  <c:v>892.06</c:v>
                </c:pt>
                <c:pt idx="459">
                  <c:v>892.02</c:v>
                </c:pt>
                <c:pt idx="460">
                  <c:v>891.96</c:v>
                </c:pt>
                <c:pt idx="461">
                  <c:v>891.97</c:v>
                </c:pt>
                <c:pt idx="462">
                  <c:v>891.98</c:v>
                </c:pt>
                <c:pt idx="463">
                  <c:v>891.93</c:v>
                </c:pt>
                <c:pt idx="464">
                  <c:v>892</c:v>
                </c:pt>
                <c:pt idx="465">
                  <c:v>891.98</c:v>
                </c:pt>
                <c:pt idx="466">
                  <c:v>891.88</c:v>
                </c:pt>
                <c:pt idx="467">
                  <c:v>891.82</c:v>
                </c:pt>
                <c:pt idx="468">
                  <c:v>891.77</c:v>
                </c:pt>
                <c:pt idx="469">
                  <c:v>891.88</c:v>
                </c:pt>
                <c:pt idx="470">
                  <c:v>892.44</c:v>
                </c:pt>
                <c:pt idx="471">
                  <c:v>892.44</c:v>
                </c:pt>
                <c:pt idx="472">
                  <c:v>892.36</c:v>
                </c:pt>
                <c:pt idx="473">
                  <c:v>892.5</c:v>
                </c:pt>
                <c:pt idx="474">
                  <c:v>892.69</c:v>
                </c:pt>
                <c:pt idx="475">
                  <c:v>892.61</c:v>
                </c:pt>
                <c:pt idx="476">
                  <c:v>892.64</c:v>
                </c:pt>
                <c:pt idx="477">
                  <c:v>892.56</c:v>
                </c:pt>
                <c:pt idx="478">
                  <c:v>892.55</c:v>
                </c:pt>
                <c:pt idx="479">
                  <c:v>892.58</c:v>
                </c:pt>
                <c:pt idx="480">
                  <c:v>892.72</c:v>
                </c:pt>
                <c:pt idx="481">
                  <c:v>892.67</c:v>
                </c:pt>
                <c:pt idx="482">
                  <c:v>892.48</c:v>
                </c:pt>
                <c:pt idx="483">
                  <c:v>892.44</c:v>
                </c:pt>
                <c:pt idx="484">
                  <c:v>892.42</c:v>
                </c:pt>
                <c:pt idx="485">
                  <c:v>892.34</c:v>
                </c:pt>
                <c:pt idx="486">
                  <c:v>892.52</c:v>
                </c:pt>
                <c:pt idx="487">
                  <c:v>892.69</c:v>
                </c:pt>
                <c:pt idx="488">
                  <c:v>892.76</c:v>
                </c:pt>
                <c:pt idx="489">
                  <c:v>892.72</c:v>
                </c:pt>
                <c:pt idx="490">
                  <c:v>892.72</c:v>
                </c:pt>
                <c:pt idx="491">
                  <c:v>892.74</c:v>
                </c:pt>
                <c:pt idx="492">
                  <c:v>892.6</c:v>
                </c:pt>
                <c:pt idx="493">
                  <c:v>893.04</c:v>
                </c:pt>
                <c:pt idx="494">
                  <c:v>892.96</c:v>
                </c:pt>
                <c:pt idx="495">
                  <c:v>892.97</c:v>
                </c:pt>
                <c:pt idx="496">
                  <c:v>892.88</c:v>
                </c:pt>
                <c:pt idx="497">
                  <c:v>892.79</c:v>
                </c:pt>
                <c:pt idx="498">
                  <c:v>892.78</c:v>
                </c:pt>
                <c:pt idx="499">
                  <c:v>892.76</c:v>
                </c:pt>
                <c:pt idx="500">
                  <c:v>892.7</c:v>
                </c:pt>
                <c:pt idx="501">
                  <c:v>892.61</c:v>
                </c:pt>
                <c:pt idx="502">
                  <c:v>892.63</c:v>
                </c:pt>
                <c:pt idx="503">
                  <c:v>892.82</c:v>
                </c:pt>
                <c:pt idx="504">
                  <c:v>892.78</c:v>
                </c:pt>
                <c:pt idx="505">
                  <c:v>892.46</c:v>
                </c:pt>
                <c:pt idx="506">
                  <c:v>892.36</c:v>
                </c:pt>
                <c:pt idx="507">
                  <c:v>892.38</c:v>
                </c:pt>
                <c:pt idx="508">
                  <c:v>892.32</c:v>
                </c:pt>
                <c:pt idx="509">
                  <c:v>892.29</c:v>
                </c:pt>
                <c:pt idx="510">
                  <c:v>892.4</c:v>
                </c:pt>
                <c:pt idx="511">
                  <c:v>892.4</c:v>
                </c:pt>
                <c:pt idx="512">
                  <c:v>892.48</c:v>
                </c:pt>
                <c:pt idx="513">
                  <c:v>892.4</c:v>
                </c:pt>
                <c:pt idx="514">
                  <c:v>893.16</c:v>
                </c:pt>
                <c:pt idx="515">
                  <c:v>892.68</c:v>
                </c:pt>
                <c:pt idx="516">
                  <c:v>892.61</c:v>
                </c:pt>
                <c:pt idx="517">
                  <c:v>892.57</c:v>
                </c:pt>
                <c:pt idx="518">
                  <c:v>892.5</c:v>
                </c:pt>
                <c:pt idx="519">
                  <c:v>892.36</c:v>
                </c:pt>
                <c:pt idx="520">
                  <c:v>892.31</c:v>
                </c:pt>
                <c:pt idx="521">
                  <c:v>892.36</c:v>
                </c:pt>
                <c:pt idx="522">
                  <c:v>892.34</c:v>
                </c:pt>
                <c:pt idx="523">
                  <c:v>892.33</c:v>
                </c:pt>
                <c:pt idx="524">
                  <c:v>892.24</c:v>
                </c:pt>
                <c:pt idx="525">
                  <c:v>892.15</c:v>
                </c:pt>
                <c:pt idx="526">
                  <c:v>892.23</c:v>
                </c:pt>
                <c:pt idx="527">
                  <c:v>892.26</c:v>
                </c:pt>
                <c:pt idx="528">
                  <c:v>892.35</c:v>
                </c:pt>
                <c:pt idx="529">
                  <c:v>892.26</c:v>
                </c:pt>
                <c:pt idx="530">
                  <c:v>892.21</c:v>
                </c:pt>
                <c:pt idx="531">
                  <c:v>892.17</c:v>
                </c:pt>
                <c:pt idx="532">
                  <c:v>892.21</c:v>
                </c:pt>
                <c:pt idx="533">
                  <c:v>892.14</c:v>
                </c:pt>
                <c:pt idx="534">
                  <c:v>892.4</c:v>
                </c:pt>
                <c:pt idx="535">
                  <c:v>892.41</c:v>
                </c:pt>
                <c:pt idx="536">
                  <c:v>892.38</c:v>
                </c:pt>
                <c:pt idx="537">
                  <c:v>892.4</c:v>
                </c:pt>
                <c:pt idx="538">
                  <c:v>892.37</c:v>
                </c:pt>
                <c:pt idx="539">
                  <c:v>892.36</c:v>
                </c:pt>
                <c:pt idx="540">
                  <c:v>892.36</c:v>
                </c:pt>
              </c:numCache>
            </c:numRef>
          </c:yVal>
          <c:smooth val="0"/>
          <c:extLst>
            <c:ext xmlns:c16="http://schemas.microsoft.com/office/drawing/2014/chart" uri="{C3380CC4-5D6E-409C-BE32-E72D297353CC}">
              <c16:uniqueId val="{00000000-E7B3-4E17-A276-BEE82D920E19}"/>
            </c:ext>
          </c:extLst>
        </c:ser>
        <c:ser>
          <c:idx val="1"/>
          <c:order val="1"/>
          <c:spPr>
            <a:ln w="28575">
              <a:solidFill>
                <a:srgbClr val="C00000"/>
              </a:solidFill>
            </a:ln>
          </c:spPr>
          <c:marker>
            <c:symbol val="none"/>
          </c:marker>
          <c:xVal>
            <c:numRef>
              <c:f>'Turtle (Ramsey)'!$C$2461:$C$3001</c:f>
              <c:numCache>
                <c:formatCode>m/d/yyyy</c:formatCode>
                <c:ptCount val="541"/>
                <c:pt idx="0">
                  <c:v>36549</c:v>
                </c:pt>
                <c:pt idx="1">
                  <c:v>36564</c:v>
                </c:pt>
                <c:pt idx="2">
                  <c:v>36578</c:v>
                </c:pt>
                <c:pt idx="3">
                  <c:v>36593</c:v>
                </c:pt>
                <c:pt idx="4">
                  <c:v>36607</c:v>
                </c:pt>
                <c:pt idx="5">
                  <c:v>36620</c:v>
                </c:pt>
                <c:pt idx="6">
                  <c:v>36628</c:v>
                </c:pt>
                <c:pt idx="7">
                  <c:v>36637</c:v>
                </c:pt>
                <c:pt idx="8">
                  <c:v>36642</c:v>
                </c:pt>
                <c:pt idx="9">
                  <c:v>36649</c:v>
                </c:pt>
                <c:pt idx="10">
                  <c:v>36656</c:v>
                </c:pt>
                <c:pt idx="11">
                  <c:v>36663</c:v>
                </c:pt>
                <c:pt idx="12">
                  <c:v>36670</c:v>
                </c:pt>
                <c:pt idx="13">
                  <c:v>36677</c:v>
                </c:pt>
                <c:pt idx="14">
                  <c:v>36684</c:v>
                </c:pt>
                <c:pt idx="15">
                  <c:v>36691</c:v>
                </c:pt>
                <c:pt idx="16">
                  <c:v>36699</c:v>
                </c:pt>
                <c:pt idx="17">
                  <c:v>36704</c:v>
                </c:pt>
                <c:pt idx="18">
                  <c:v>36713</c:v>
                </c:pt>
                <c:pt idx="19">
                  <c:v>36717</c:v>
                </c:pt>
                <c:pt idx="20">
                  <c:v>36726</c:v>
                </c:pt>
                <c:pt idx="21">
                  <c:v>36733</c:v>
                </c:pt>
                <c:pt idx="22">
                  <c:v>36740</c:v>
                </c:pt>
                <c:pt idx="23">
                  <c:v>36747</c:v>
                </c:pt>
                <c:pt idx="24">
                  <c:v>36754</c:v>
                </c:pt>
                <c:pt idx="25">
                  <c:v>36761</c:v>
                </c:pt>
                <c:pt idx="26">
                  <c:v>36775</c:v>
                </c:pt>
                <c:pt idx="27">
                  <c:v>36782</c:v>
                </c:pt>
                <c:pt idx="28">
                  <c:v>36789</c:v>
                </c:pt>
                <c:pt idx="29">
                  <c:v>36796</c:v>
                </c:pt>
                <c:pt idx="30">
                  <c:v>36803</c:v>
                </c:pt>
                <c:pt idx="31">
                  <c:v>36810</c:v>
                </c:pt>
                <c:pt idx="32">
                  <c:v>36817</c:v>
                </c:pt>
                <c:pt idx="33">
                  <c:v>36826</c:v>
                </c:pt>
                <c:pt idx="34">
                  <c:v>36832</c:v>
                </c:pt>
                <c:pt idx="35">
                  <c:v>36839</c:v>
                </c:pt>
                <c:pt idx="36">
                  <c:v>36845</c:v>
                </c:pt>
                <c:pt idx="37">
                  <c:v>36857</c:v>
                </c:pt>
                <c:pt idx="38">
                  <c:v>36878</c:v>
                </c:pt>
                <c:pt idx="39">
                  <c:v>36896</c:v>
                </c:pt>
                <c:pt idx="40">
                  <c:v>36916</c:v>
                </c:pt>
                <c:pt idx="41">
                  <c:v>36936</c:v>
                </c:pt>
                <c:pt idx="42">
                  <c:v>36956</c:v>
                </c:pt>
                <c:pt idx="43">
                  <c:v>36987</c:v>
                </c:pt>
                <c:pt idx="44">
                  <c:v>37006</c:v>
                </c:pt>
                <c:pt idx="45">
                  <c:v>37014</c:v>
                </c:pt>
                <c:pt idx="46">
                  <c:v>37022</c:v>
                </c:pt>
                <c:pt idx="47">
                  <c:v>37027</c:v>
                </c:pt>
                <c:pt idx="48">
                  <c:v>37036</c:v>
                </c:pt>
                <c:pt idx="49">
                  <c:v>37042</c:v>
                </c:pt>
                <c:pt idx="50">
                  <c:v>37049</c:v>
                </c:pt>
                <c:pt idx="51">
                  <c:v>37056</c:v>
                </c:pt>
                <c:pt idx="52">
                  <c:v>37062</c:v>
                </c:pt>
                <c:pt idx="53">
                  <c:v>37069</c:v>
                </c:pt>
                <c:pt idx="54">
                  <c:v>37078</c:v>
                </c:pt>
                <c:pt idx="55">
                  <c:v>37083</c:v>
                </c:pt>
                <c:pt idx="56">
                  <c:v>37089</c:v>
                </c:pt>
                <c:pt idx="57">
                  <c:v>37097</c:v>
                </c:pt>
                <c:pt idx="58">
                  <c:v>37105</c:v>
                </c:pt>
                <c:pt idx="59">
                  <c:v>37111</c:v>
                </c:pt>
                <c:pt idx="60">
                  <c:v>37118</c:v>
                </c:pt>
                <c:pt idx="61">
                  <c:v>37125</c:v>
                </c:pt>
                <c:pt idx="62">
                  <c:v>37140</c:v>
                </c:pt>
                <c:pt idx="63">
                  <c:v>37146</c:v>
                </c:pt>
                <c:pt idx="64">
                  <c:v>37154</c:v>
                </c:pt>
                <c:pt idx="65">
                  <c:v>37160</c:v>
                </c:pt>
                <c:pt idx="66">
                  <c:v>37167</c:v>
                </c:pt>
                <c:pt idx="67">
                  <c:v>37174</c:v>
                </c:pt>
                <c:pt idx="68">
                  <c:v>37181</c:v>
                </c:pt>
                <c:pt idx="69">
                  <c:v>37189</c:v>
                </c:pt>
                <c:pt idx="70">
                  <c:v>37200</c:v>
                </c:pt>
                <c:pt idx="71">
                  <c:v>37210</c:v>
                </c:pt>
                <c:pt idx="72">
                  <c:v>37216</c:v>
                </c:pt>
                <c:pt idx="73">
                  <c:v>37223</c:v>
                </c:pt>
                <c:pt idx="74">
                  <c:v>37230</c:v>
                </c:pt>
                <c:pt idx="75">
                  <c:v>37237</c:v>
                </c:pt>
                <c:pt idx="76">
                  <c:v>37245</c:v>
                </c:pt>
                <c:pt idx="77">
                  <c:v>37267</c:v>
                </c:pt>
                <c:pt idx="78">
                  <c:v>37295</c:v>
                </c:pt>
                <c:pt idx="79">
                  <c:v>37309</c:v>
                </c:pt>
                <c:pt idx="80">
                  <c:v>37323</c:v>
                </c:pt>
                <c:pt idx="81">
                  <c:v>37341</c:v>
                </c:pt>
                <c:pt idx="82">
                  <c:v>37364</c:v>
                </c:pt>
                <c:pt idx="83">
                  <c:v>37378</c:v>
                </c:pt>
                <c:pt idx="84">
                  <c:v>37384</c:v>
                </c:pt>
                <c:pt idx="85">
                  <c:v>37397</c:v>
                </c:pt>
                <c:pt idx="86">
                  <c:v>37405</c:v>
                </c:pt>
                <c:pt idx="87">
                  <c:v>37412</c:v>
                </c:pt>
                <c:pt idx="88">
                  <c:v>37420</c:v>
                </c:pt>
                <c:pt idx="89">
                  <c:v>37432</c:v>
                </c:pt>
                <c:pt idx="90">
                  <c:v>37447</c:v>
                </c:pt>
                <c:pt idx="91">
                  <c:v>37462</c:v>
                </c:pt>
                <c:pt idx="92">
                  <c:v>37469</c:v>
                </c:pt>
                <c:pt idx="93">
                  <c:v>37475</c:v>
                </c:pt>
                <c:pt idx="94">
                  <c:v>37484</c:v>
                </c:pt>
                <c:pt idx="95">
                  <c:v>37490</c:v>
                </c:pt>
                <c:pt idx="96">
                  <c:v>37504</c:v>
                </c:pt>
                <c:pt idx="97">
                  <c:v>37515</c:v>
                </c:pt>
                <c:pt idx="98">
                  <c:v>37532</c:v>
                </c:pt>
                <c:pt idx="99">
                  <c:v>37537</c:v>
                </c:pt>
                <c:pt idx="100">
                  <c:v>37547</c:v>
                </c:pt>
                <c:pt idx="101">
                  <c:v>37559</c:v>
                </c:pt>
                <c:pt idx="102">
                  <c:v>37566</c:v>
                </c:pt>
                <c:pt idx="103">
                  <c:v>37580</c:v>
                </c:pt>
                <c:pt idx="104">
                  <c:v>37603</c:v>
                </c:pt>
                <c:pt idx="105">
                  <c:v>37620</c:v>
                </c:pt>
                <c:pt idx="106">
                  <c:v>37641</c:v>
                </c:pt>
                <c:pt idx="107">
                  <c:v>37666</c:v>
                </c:pt>
                <c:pt idx="108">
                  <c:v>37693</c:v>
                </c:pt>
                <c:pt idx="109">
                  <c:v>37713</c:v>
                </c:pt>
                <c:pt idx="110">
                  <c:v>37725</c:v>
                </c:pt>
                <c:pt idx="111">
                  <c:v>37756</c:v>
                </c:pt>
                <c:pt idx="112">
                  <c:v>37771</c:v>
                </c:pt>
                <c:pt idx="113">
                  <c:v>37784</c:v>
                </c:pt>
                <c:pt idx="114">
                  <c:v>37798</c:v>
                </c:pt>
                <c:pt idx="115">
                  <c:v>37817</c:v>
                </c:pt>
                <c:pt idx="116">
                  <c:v>37832</c:v>
                </c:pt>
                <c:pt idx="117">
                  <c:v>37848</c:v>
                </c:pt>
                <c:pt idx="118">
                  <c:v>37867</c:v>
                </c:pt>
                <c:pt idx="119">
                  <c:v>37880</c:v>
                </c:pt>
                <c:pt idx="120">
                  <c:v>37895</c:v>
                </c:pt>
                <c:pt idx="121">
                  <c:v>37909</c:v>
                </c:pt>
                <c:pt idx="122">
                  <c:v>37923</c:v>
                </c:pt>
                <c:pt idx="123">
                  <c:v>37939</c:v>
                </c:pt>
                <c:pt idx="124">
                  <c:v>37965</c:v>
                </c:pt>
                <c:pt idx="125">
                  <c:v>37988</c:v>
                </c:pt>
                <c:pt idx="126">
                  <c:v>38020</c:v>
                </c:pt>
                <c:pt idx="127">
                  <c:v>38043</c:v>
                </c:pt>
                <c:pt idx="128">
                  <c:v>38064</c:v>
                </c:pt>
                <c:pt idx="129">
                  <c:v>38092</c:v>
                </c:pt>
                <c:pt idx="130">
                  <c:v>38099</c:v>
                </c:pt>
                <c:pt idx="131">
                  <c:v>38118</c:v>
                </c:pt>
                <c:pt idx="132">
                  <c:v>38125</c:v>
                </c:pt>
                <c:pt idx="133">
                  <c:v>38132</c:v>
                </c:pt>
                <c:pt idx="134">
                  <c:v>38152</c:v>
                </c:pt>
                <c:pt idx="135">
                  <c:v>38160</c:v>
                </c:pt>
                <c:pt idx="136">
                  <c:v>38176</c:v>
                </c:pt>
                <c:pt idx="137">
                  <c:v>38197</c:v>
                </c:pt>
                <c:pt idx="138">
                  <c:v>38209</c:v>
                </c:pt>
                <c:pt idx="139">
                  <c:v>38223</c:v>
                </c:pt>
                <c:pt idx="140">
                  <c:v>38240</c:v>
                </c:pt>
                <c:pt idx="141">
                  <c:v>38257</c:v>
                </c:pt>
                <c:pt idx="142">
                  <c:v>38275</c:v>
                </c:pt>
                <c:pt idx="143">
                  <c:v>38296</c:v>
                </c:pt>
                <c:pt idx="144">
                  <c:v>38320</c:v>
                </c:pt>
                <c:pt idx="145">
                  <c:v>38363</c:v>
                </c:pt>
                <c:pt idx="146">
                  <c:v>38400</c:v>
                </c:pt>
                <c:pt idx="147">
                  <c:v>38426</c:v>
                </c:pt>
                <c:pt idx="148">
                  <c:v>38462</c:v>
                </c:pt>
                <c:pt idx="149">
                  <c:v>38496</c:v>
                </c:pt>
                <c:pt idx="150">
                  <c:v>38518</c:v>
                </c:pt>
                <c:pt idx="151">
                  <c:v>38551</c:v>
                </c:pt>
                <c:pt idx="152">
                  <c:v>38566</c:v>
                </c:pt>
                <c:pt idx="153">
                  <c:v>38581</c:v>
                </c:pt>
                <c:pt idx="154">
                  <c:v>38595</c:v>
                </c:pt>
                <c:pt idx="155">
                  <c:v>38609</c:v>
                </c:pt>
                <c:pt idx="156">
                  <c:v>38625</c:v>
                </c:pt>
                <c:pt idx="157">
                  <c:v>38642</c:v>
                </c:pt>
                <c:pt idx="158">
                  <c:v>38663</c:v>
                </c:pt>
                <c:pt idx="159">
                  <c:v>38677</c:v>
                </c:pt>
                <c:pt idx="160">
                  <c:v>38776</c:v>
                </c:pt>
                <c:pt idx="161">
                  <c:v>38818</c:v>
                </c:pt>
                <c:pt idx="162">
                  <c:v>38841</c:v>
                </c:pt>
                <c:pt idx="163">
                  <c:v>38853</c:v>
                </c:pt>
                <c:pt idx="164">
                  <c:v>38867</c:v>
                </c:pt>
                <c:pt idx="165">
                  <c:v>38881</c:v>
                </c:pt>
                <c:pt idx="166">
                  <c:v>38898</c:v>
                </c:pt>
                <c:pt idx="167">
                  <c:v>38909</c:v>
                </c:pt>
                <c:pt idx="168">
                  <c:v>38925</c:v>
                </c:pt>
                <c:pt idx="169">
                  <c:v>38925</c:v>
                </c:pt>
                <c:pt idx="170">
                  <c:v>38932</c:v>
                </c:pt>
                <c:pt idx="171">
                  <c:v>38932</c:v>
                </c:pt>
                <c:pt idx="172">
                  <c:v>38938</c:v>
                </c:pt>
                <c:pt idx="173">
                  <c:v>38938</c:v>
                </c:pt>
                <c:pt idx="174">
                  <c:v>38951</c:v>
                </c:pt>
                <c:pt idx="175">
                  <c:v>38951</c:v>
                </c:pt>
                <c:pt idx="176">
                  <c:v>38965</c:v>
                </c:pt>
                <c:pt idx="177">
                  <c:v>38965</c:v>
                </c:pt>
                <c:pt idx="178">
                  <c:v>38980</c:v>
                </c:pt>
                <c:pt idx="179">
                  <c:v>38980</c:v>
                </c:pt>
                <c:pt idx="180">
                  <c:v>38993</c:v>
                </c:pt>
                <c:pt idx="181">
                  <c:v>38993</c:v>
                </c:pt>
                <c:pt idx="182">
                  <c:v>39008</c:v>
                </c:pt>
                <c:pt idx="183">
                  <c:v>39008</c:v>
                </c:pt>
                <c:pt idx="184">
                  <c:v>39021</c:v>
                </c:pt>
                <c:pt idx="185">
                  <c:v>39021</c:v>
                </c:pt>
                <c:pt idx="186">
                  <c:v>39038</c:v>
                </c:pt>
                <c:pt idx="187">
                  <c:v>39038</c:v>
                </c:pt>
                <c:pt idx="188">
                  <c:v>39050</c:v>
                </c:pt>
                <c:pt idx="189">
                  <c:v>39050</c:v>
                </c:pt>
                <c:pt idx="190">
                  <c:v>39100</c:v>
                </c:pt>
                <c:pt idx="191">
                  <c:v>39133</c:v>
                </c:pt>
                <c:pt idx="192">
                  <c:v>39174</c:v>
                </c:pt>
                <c:pt idx="193">
                  <c:v>39205</c:v>
                </c:pt>
                <c:pt idx="194">
                  <c:v>39205</c:v>
                </c:pt>
                <c:pt idx="195">
                  <c:v>39220</c:v>
                </c:pt>
                <c:pt idx="196">
                  <c:v>39220</c:v>
                </c:pt>
                <c:pt idx="197">
                  <c:v>39234</c:v>
                </c:pt>
                <c:pt idx="198">
                  <c:v>39234</c:v>
                </c:pt>
                <c:pt idx="199">
                  <c:v>39246</c:v>
                </c:pt>
                <c:pt idx="200">
                  <c:v>39246</c:v>
                </c:pt>
                <c:pt idx="201">
                  <c:v>39261</c:v>
                </c:pt>
                <c:pt idx="202">
                  <c:v>39276</c:v>
                </c:pt>
                <c:pt idx="203">
                  <c:v>39283</c:v>
                </c:pt>
                <c:pt idx="204">
                  <c:v>39288</c:v>
                </c:pt>
                <c:pt idx="205">
                  <c:v>39296</c:v>
                </c:pt>
                <c:pt idx="206">
                  <c:v>39304</c:v>
                </c:pt>
                <c:pt idx="207">
                  <c:v>39311</c:v>
                </c:pt>
                <c:pt idx="208">
                  <c:v>39317</c:v>
                </c:pt>
                <c:pt idx="209">
                  <c:v>39321</c:v>
                </c:pt>
                <c:pt idx="210">
                  <c:v>39332</c:v>
                </c:pt>
                <c:pt idx="211">
                  <c:v>39339</c:v>
                </c:pt>
                <c:pt idx="212">
                  <c:v>39344</c:v>
                </c:pt>
                <c:pt idx="213">
                  <c:v>39353</c:v>
                </c:pt>
                <c:pt idx="214">
                  <c:v>39360</c:v>
                </c:pt>
                <c:pt idx="215">
                  <c:v>39373</c:v>
                </c:pt>
                <c:pt idx="216">
                  <c:v>39386</c:v>
                </c:pt>
                <c:pt idx="217">
                  <c:v>39401</c:v>
                </c:pt>
                <c:pt idx="218">
                  <c:v>39475</c:v>
                </c:pt>
                <c:pt idx="219">
                  <c:v>39568</c:v>
                </c:pt>
                <c:pt idx="220">
                  <c:v>39584</c:v>
                </c:pt>
                <c:pt idx="221">
                  <c:v>39591</c:v>
                </c:pt>
                <c:pt idx="222">
                  <c:v>39596</c:v>
                </c:pt>
                <c:pt idx="223">
                  <c:v>39605</c:v>
                </c:pt>
                <c:pt idx="224">
                  <c:v>39611</c:v>
                </c:pt>
                <c:pt idx="225">
                  <c:v>39619</c:v>
                </c:pt>
                <c:pt idx="226">
                  <c:v>39624</c:v>
                </c:pt>
                <c:pt idx="227">
                  <c:v>39632</c:v>
                </c:pt>
                <c:pt idx="228">
                  <c:v>39639</c:v>
                </c:pt>
                <c:pt idx="229">
                  <c:v>39646</c:v>
                </c:pt>
                <c:pt idx="230">
                  <c:v>39653</c:v>
                </c:pt>
                <c:pt idx="231">
                  <c:v>39658</c:v>
                </c:pt>
                <c:pt idx="232">
                  <c:v>39667</c:v>
                </c:pt>
                <c:pt idx="233">
                  <c:v>39674</c:v>
                </c:pt>
                <c:pt idx="234">
                  <c:v>39674</c:v>
                </c:pt>
                <c:pt idx="235">
                  <c:v>39675</c:v>
                </c:pt>
                <c:pt idx="236">
                  <c:v>39682</c:v>
                </c:pt>
                <c:pt idx="237">
                  <c:v>39688</c:v>
                </c:pt>
                <c:pt idx="238">
                  <c:v>39696</c:v>
                </c:pt>
                <c:pt idx="239">
                  <c:v>39702</c:v>
                </c:pt>
                <c:pt idx="240">
                  <c:v>39710</c:v>
                </c:pt>
                <c:pt idx="241">
                  <c:v>39720</c:v>
                </c:pt>
                <c:pt idx="242">
                  <c:v>39728</c:v>
                </c:pt>
                <c:pt idx="243">
                  <c:v>39737</c:v>
                </c:pt>
                <c:pt idx="244">
                  <c:v>39742</c:v>
                </c:pt>
                <c:pt idx="245">
                  <c:v>39752</c:v>
                </c:pt>
                <c:pt idx="246">
                  <c:v>39764</c:v>
                </c:pt>
                <c:pt idx="247">
                  <c:v>39791</c:v>
                </c:pt>
                <c:pt idx="248">
                  <c:v>39835</c:v>
                </c:pt>
                <c:pt idx="249">
                  <c:v>39869</c:v>
                </c:pt>
                <c:pt idx="250">
                  <c:v>39899</c:v>
                </c:pt>
                <c:pt idx="251">
                  <c:v>39931</c:v>
                </c:pt>
                <c:pt idx="252">
                  <c:v>39953</c:v>
                </c:pt>
                <c:pt idx="253">
                  <c:v>39961</c:v>
                </c:pt>
                <c:pt idx="254">
                  <c:v>39968</c:v>
                </c:pt>
                <c:pt idx="255">
                  <c:v>39975</c:v>
                </c:pt>
                <c:pt idx="256">
                  <c:v>39982</c:v>
                </c:pt>
                <c:pt idx="257">
                  <c:v>39988</c:v>
                </c:pt>
                <c:pt idx="258">
                  <c:v>39996</c:v>
                </c:pt>
                <c:pt idx="259">
                  <c:v>40003</c:v>
                </c:pt>
                <c:pt idx="260">
                  <c:v>40010</c:v>
                </c:pt>
                <c:pt idx="261">
                  <c:v>40016</c:v>
                </c:pt>
                <c:pt idx="262">
                  <c:v>40032</c:v>
                </c:pt>
                <c:pt idx="263">
                  <c:v>40039</c:v>
                </c:pt>
                <c:pt idx="264">
                  <c:v>40046</c:v>
                </c:pt>
                <c:pt idx="265">
                  <c:v>40053</c:v>
                </c:pt>
                <c:pt idx="266">
                  <c:v>40058</c:v>
                </c:pt>
                <c:pt idx="267">
                  <c:v>40067</c:v>
                </c:pt>
                <c:pt idx="268">
                  <c:v>40074</c:v>
                </c:pt>
                <c:pt idx="269">
                  <c:v>40079</c:v>
                </c:pt>
                <c:pt idx="270">
                  <c:v>40088</c:v>
                </c:pt>
                <c:pt idx="271">
                  <c:v>40094</c:v>
                </c:pt>
                <c:pt idx="272">
                  <c:v>40101</c:v>
                </c:pt>
                <c:pt idx="273">
                  <c:v>40108</c:v>
                </c:pt>
                <c:pt idx="274">
                  <c:v>40109</c:v>
                </c:pt>
                <c:pt idx="275">
                  <c:v>40115</c:v>
                </c:pt>
                <c:pt idx="276">
                  <c:v>40122</c:v>
                </c:pt>
                <c:pt idx="277">
                  <c:v>40127</c:v>
                </c:pt>
                <c:pt idx="278">
                  <c:v>40136</c:v>
                </c:pt>
                <c:pt idx="279">
                  <c:v>40142</c:v>
                </c:pt>
                <c:pt idx="280">
                  <c:v>40148</c:v>
                </c:pt>
                <c:pt idx="281">
                  <c:v>40189</c:v>
                </c:pt>
                <c:pt idx="282">
                  <c:v>40212</c:v>
                </c:pt>
                <c:pt idx="283">
                  <c:v>40238</c:v>
                </c:pt>
                <c:pt idx="284">
                  <c:v>40282</c:v>
                </c:pt>
                <c:pt idx="285">
                  <c:v>40298</c:v>
                </c:pt>
                <c:pt idx="286">
                  <c:v>40304</c:v>
                </c:pt>
                <c:pt idx="287">
                  <c:v>40312</c:v>
                </c:pt>
                <c:pt idx="288">
                  <c:v>40319</c:v>
                </c:pt>
                <c:pt idx="289">
                  <c:v>40326</c:v>
                </c:pt>
                <c:pt idx="290">
                  <c:v>40333</c:v>
                </c:pt>
                <c:pt idx="291">
                  <c:v>40339</c:v>
                </c:pt>
                <c:pt idx="292">
                  <c:v>40347</c:v>
                </c:pt>
                <c:pt idx="293">
                  <c:v>40352</c:v>
                </c:pt>
                <c:pt idx="294">
                  <c:v>40359</c:v>
                </c:pt>
                <c:pt idx="295">
                  <c:v>40364</c:v>
                </c:pt>
                <c:pt idx="296">
                  <c:v>40375</c:v>
                </c:pt>
                <c:pt idx="297">
                  <c:v>40380</c:v>
                </c:pt>
                <c:pt idx="298">
                  <c:v>40387</c:v>
                </c:pt>
                <c:pt idx="299">
                  <c:v>40396</c:v>
                </c:pt>
                <c:pt idx="300">
                  <c:v>40403</c:v>
                </c:pt>
                <c:pt idx="301">
                  <c:v>40410</c:v>
                </c:pt>
                <c:pt idx="302">
                  <c:v>40417</c:v>
                </c:pt>
                <c:pt idx="303">
                  <c:v>40421</c:v>
                </c:pt>
                <c:pt idx="304">
                  <c:v>40429</c:v>
                </c:pt>
                <c:pt idx="305">
                  <c:v>40436</c:v>
                </c:pt>
                <c:pt idx="306">
                  <c:v>40445</c:v>
                </c:pt>
                <c:pt idx="307">
                  <c:v>40451</c:v>
                </c:pt>
                <c:pt idx="308">
                  <c:v>40459</c:v>
                </c:pt>
                <c:pt idx="309">
                  <c:v>40464</c:v>
                </c:pt>
                <c:pt idx="310">
                  <c:v>40472</c:v>
                </c:pt>
                <c:pt idx="311">
                  <c:v>40478</c:v>
                </c:pt>
                <c:pt idx="312">
                  <c:v>40520</c:v>
                </c:pt>
                <c:pt idx="313">
                  <c:v>40569</c:v>
                </c:pt>
                <c:pt idx="314">
                  <c:v>40597</c:v>
                </c:pt>
                <c:pt idx="315">
                  <c:v>40620</c:v>
                </c:pt>
                <c:pt idx="316">
                  <c:v>40647</c:v>
                </c:pt>
                <c:pt idx="317">
                  <c:v>40660</c:v>
                </c:pt>
                <c:pt idx="318">
                  <c:v>40667</c:v>
                </c:pt>
                <c:pt idx="319">
                  <c:v>40675</c:v>
                </c:pt>
                <c:pt idx="320">
                  <c:v>40681</c:v>
                </c:pt>
                <c:pt idx="321">
                  <c:v>40688</c:v>
                </c:pt>
                <c:pt idx="322">
                  <c:v>40738</c:v>
                </c:pt>
                <c:pt idx="323">
                  <c:v>40742</c:v>
                </c:pt>
                <c:pt idx="324">
                  <c:v>40751</c:v>
                </c:pt>
                <c:pt idx="325">
                  <c:v>40759</c:v>
                </c:pt>
                <c:pt idx="326">
                  <c:v>40765</c:v>
                </c:pt>
                <c:pt idx="327">
                  <c:v>40772</c:v>
                </c:pt>
                <c:pt idx="328">
                  <c:v>40779</c:v>
                </c:pt>
                <c:pt idx="329">
                  <c:v>40786</c:v>
                </c:pt>
                <c:pt idx="330">
                  <c:v>40794</c:v>
                </c:pt>
                <c:pt idx="331">
                  <c:v>40799</c:v>
                </c:pt>
                <c:pt idx="332">
                  <c:v>40808</c:v>
                </c:pt>
                <c:pt idx="333">
                  <c:v>40816</c:v>
                </c:pt>
                <c:pt idx="334">
                  <c:v>40820</c:v>
                </c:pt>
                <c:pt idx="335">
                  <c:v>40828</c:v>
                </c:pt>
                <c:pt idx="336">
                  <c:v>40837</c:v>
                </c:pt>
                <c:pt idx="337">
                  <c:v>40842</c:v>
                </c:pt>
                <c:pt idx="338">
                  <c:v>40848</c:v>
                </c:pt>
                <c:pt idx="339">
                  <c:v>40855</c:v>
                </c:pt>
                <c:pt idx="340">
                  <c:v>40890</c:v>
                </c:pt>
                <c:pt idx="341">
                  <c:v>40914</c:v>
                </c:pt>
                <c:pt idx="342">
                  <c:v>40966</c:v>
                </c:pt>
                <c:pt idx="343">
                  <c:v>40988</c:v>
                </c:pt>
                <c:pt idx="344">
                  <c:v>41003</c:v>
                </c:pt>
                <c:pt idx="345">
                  <c:v>41019</c:v>
                </c:pt>
                <c:pt idx="346">
                  <c:v>41025</c:v>
                </c:pt>
                <c:pt idx="347">
                  <c:v>41032</c:v>
                </c:pt>
                <c:pt idx="348">
                  <c:v>41039</c:v>
                </c:pt>
                <c:pt idx="349">
                  <c:v>41047</c:v>
                </c:pt>
                <c:pt idx="350">
                  <c:v>41053</c:v>
                </c:pt>
                <c:pt idx="351">
                  <c:v>41060</c:v>
                </c:pt>
                <c:pt idx="352">
                  <c:v>41067</c:v>
                </c:pt>
                <c:pt idx="353">
                  <c:v>41075</c:v>
                </c:pt>
                <c:pt idx="354">
                  <c:v>41081</c:v>
                </c:pt>
                <c:pt idx="355">
                  <c:v>41088</c:v>
                </c:pt>
                <c:pt idx="356">
                  <c:v>41093</c:v>
                </c:pt>
                <c:pt idx="357">
                  <c:v>41100</c:v>
                </c:pt>
                <c:pt idx="358">
                  <c:v>41110</c:v>
                </c:pt>
                <c:pt idx="359">
                  <c:v>41114</c:v>
                </c:pt>
                <c:pt idx="360">
                  <c:v>41123</c:v>
                </c:pt>
                <c:pt idx="361">
                  <c:v>41130</c:v>
                </c:pt>
                <c:pt idx="362">
                  <c:v>41136</c:v>
                </c:pt>
                <c:pt idx="363">
                  <c:v>41144</c:v>
                </c:pt>
                <c:pt idx="364">
                  <c:v>41150</c:v>
                </c:pt>
                <c:pt idx="365">
                  <c:v>41158</c:v>
                </c:pt>
                <c:pt idx="366">
                  <c:v>41165</c:v>
                </c:pt>
                <c:pt idx="367">
                  <c:v>41172</c:v>
                </c:pt>
                <c:pt idx="368">
                  <c:v>41179</c:v>
                </c:pt>
                <c:pt idx="369">
                  <c:v>41185</c:v>
                </c:pt>
                <c:pt idx="370">
                  <c:v>41193</c:v>
                </c:pt>
                <c:pt idx="371">
                  <c:v>41200</c:v>
                </c:pt>
                <c:pt idx="372">
                  <c:v>41206</c:v>
                </c:pt>
                <c:pt idx="373">
                  <c:v>41213</c:v>
                </c:pt>
                <c:pt idx="374">
                  <c:v>41222</c:v>
                </c:pt>
                <c:pt idx="375">
                  <c:v>41227</c:v>
                </c:pt>
                <c:pt idx="376">
                  <c:v>41233</c:v>
                </c:pt>
                <c:pt idx="377">
                  <c:v>41284</c:v>
                </c:pt>
                <c:pt idx="378">
                  <c:v>41332</c:v>
                </c:pt>
                <c:pt idx="379">
                  <c:v>41389</c:v>
                </c:pt>
                <c:pt idx="380">
                  <c:v>41404</c:v>
                </c:pt>
                <c:pt idx="381">
                  <c:v>41408</c:v>
                </c:pt>
                <c:pt idx="382">
                  <c:v>41416</c:v>
                </c:pt>
                <c:pt idx="383">
                  <c:v>41425</c:v>
                </c:pt>
                <c:pt idx="384">
                  <c:v>41429</c:v>
                </c:pt>
                <c:pt idx="385">
                  <c:v>41437</c:v>
                </c:pt>
                <c:pt idx="386">
                  <c:v>41445</c:v>
                </c:pt>
                <c:pt idx="387">
                  <c:v>41452</c:v>
                </c:pt>
                <c:pt idx="388">
                  <c:v>41458</c:v>
                </c:pt>
                <c:pt idx="389">
                  <c:v>41466</c:v>
                </c:pt>
                <c:pt idx="390">
                  <c:v>41471</c:v>
                </c:pt>
                <c:pt idx="391">
                  <c:v>41480</c:v>
                </c:pt>
                <c:pt idx="392">
                  <c:v>41487</c:v>
                </c:pt>
                <c:pt idx="393">
                  <c:v>41492</c:v>
                </c:pt>
                <c:pt idx="394">
                  <c:v>41501</c:v>
                </c:pt>
                <c:pt idx="395">
                  <c:v>41506</c:v>
                </c:pt>
                <c:pt idx="396">
                  <c:v>41514</c:v>
                </c:pt>
                <c:pt idx="397">
                  <c:v>41520</c:v>
                </c:pt>
                <c:pt idx="398">
                  <c:v>41528</c:v>
                </c:pt>
                <c:pt idx="399">
                  <c:v>41535</c:v>
                </c:pt>
                <c:pt idx="400">
                  <c:v>41542</c:v>
                </c:pt>
                <c:pt idx="401">
                  <c:v>41547</c:v>
                </c:pt>
                <c:pt idx="402">
                  <c:v>41558</c:v>
                </c:pt>
                <c:pt idx="403">
                  <c:v>41564</c:v>
                </c:pt>
                <c:pt idx="404">
                  <c:v>41571</c:v>
                </c:pt>
                <c:pt idx="405">
                  <c:v>41576</c:v>
                </c:pt>
                <c:pt idx="406">
                  <c:v>41583</c:v>
                </c:pt>
                <c:pt idx="407">
                  <c:v>41593</c:v>
                </c:pt>
                <c:pt idx="408">
                  <c:v>41652</c:v>
                </c:pt>
                <c:pt idx="409">
                  <c:v>41682</c:v>
                </c:pt>
                <c:pt idx="410">
                  <c:v>41758</c:v>
                </c:pt>
                <c:pt idx="411">
                  <c:v>41765</c:v>
                </c:pt>
                <c:pt idx="412">
                  <c:v>41775</c:v>
                </c:pt>
                <c:pt idx="413">
                  <c:v>41780</c:v>
                </c:pt>
                <c:pt idx="414">
                  <c:v>41787</c:v>
                </c:pt>
                <c:pt idx="415">
                  <c:v>41793</c:v>
                </c:pt>
                <c:pt idx="416">
                  <c:v>41803</c:v>
                </c:pt>
                <c:pt idx="417">
                  <c:v>41809</c:v>
                </c:pt>
                <c:pt idx="418">
                  <c:v>41809</c:v>
                </c:pt>
                <c:pt idx="419">
                  <c:v>41816</c:v>
                </c:pt>
                <c:pt idx="420">
                  <c:v>41821</c:v>
                </c:pt>
                <c:pt idx="421">
                  <c:v>41830</c:v>
                </c:pt>
                <c:pt idx="422">
                  <c:v>41835</c:v>
                </c:pt>
                <c:pt idx="423">
                  <c:v>41842</c:v>
                </c:pt>
                <c:pt idx="424">
                  <c:v>41851</c:v>
                </c:pt>
                <c:pt idx="425">
                  <c:v>41857</c:v>
                </c:pt>
                <c:pt idx="426">
                  <c:v>41864</c:v>
                </c:pt>
                <c:pt idx="427">
                  <c:v>41870</c:v>
                </c:pt>
                <c:pt idx="428">
                  <c:v>41877</c:v>
                </c:pt>
                <c:pt idx="429">
                  <c:v>41884</c:v>
                </c:pt>
                <c:pt idx="430">
                  <c:v>41894</c:v>
                </c:pt>
                <c:pt idx="431">
                  <c:v>41901</c:v>
                </c:pt>
                <c:pt idx="432">
                  <c:v>41906</c:v>
                </c:pt>
                <c:pt idx="433">
                  <c:v>41914</c:v>
                </c:pt>
                <c:pt idx="434">
                  <c:v>41922</c:v>
                </c:pt>
                <c:pt idx="435">
                  <c:v>41929</c:v>
                </c:pt>
                <c:pt idx="436">
                  <c:v>41936</c:v>
                </c:pt>
                <c:pt idx="437">
                  <c:v>41942</c:v>
                </c:pt>
                <c:pt idx="438">
                  <c:v>41950</c:v>
                </c:pt>
                <c:pt idx="439">
                  <c:v>42019</c:v>
                </c:pt>
                <c:pt idx="440">
                  <c:v>42040</c:v>
                </c:pt>
                <c:pt idx="441">
                  <c:v>42108</c:v>
                </c:pt>
                <c:pt idx="442">
                  <c:v>42118</c:v>
                </c:pt>
                <c:pt idx="443">
                  <c:v>42125</c:v>
                </c:pt>
                <c:pt idx="444">
                  <c:v>42131</c:v>
                </c:pt>
                <c:pt idx="445">
                  <c:v>42138</c:v>
                </c:pt>
                <c:pt idx="446">
                  <c:v>42143</c:v>
                </c:pt>
                <c:pt idx="447">
                  <c:v>42152</c:v>
                </c:pt>
                <c:pt idx="448">
                  <c:v>42160</c:v>
                </c:pt>
                <c:pt idx="449">
                  <c:v>42167</c:v>
                </c:pt>
                <c:pt idx="450">
                  <c:v>42171</c:v>
                </c:pt>
                <c:pt idx="451">
                  <c:v>42177</c:v>
                </c:pt>
                <c:pt idx="452">
                  <c:v>42185</c:v>
                </c:pt>
                <c:pt idx="453">
                  <c:v>42192</c:v>
                </c:pt>
                <c:pt idx="454">
                  <c:v>42201</c:v>
                </c:pt>
                <c:pt idx="455">
                  <c:v>42208</c:v>
                </c:pt>
                <c:pt idx="456">
                  <c:v>42212</c:v>
                </c:pt>
                <c:pt idx="457">
                  <c:v>42222</c:v>
                </c:pt>
                <c:pt idx="458">
                  <c:v>42227</c:v>
                </c:pt>
                <c:pt idx="459">
                  <c:v>42233</c:v>
                </c:pt>
                <c:pt idx="460">
                  <c:v>42243</c:v>
                </c:pt>
                <c:pt idx="461">
                  <c:v>42249</c:v>
                </c:pt>
                <c:pt idx="462">
                  <c:v>42257</c:v>
                </c:pt>
                <c:pt idx="463">
                  <c:v>42264</c:v>
                </c:pt>
                <c:pt idx="464">
                  <c:v>42271</c:v>
                </c:pt>
                <c:pt idx="465">
                  <c:v>42276</c:v>
                </c:pt>
                <c:pt idx="466">
                  <c:v>42283</c:v>
                </c:pt>
                <c:pt idx="467">
                  <c:v>42292</c:v>
                </c:pt>
                <c:pt idx="468">
                  <c:v>42300</c:v>
                </c:pt>
                <c:pt idx="469">
                  <c:v>42306</c:v>
                </c:pt>
                <c:pt idx="470">
                  <c:v>42451</c:v>
                </c:pt>
                <c:pt idx="471">
                  <c:v>42451</c:v>
                </c:pt>
                <c:pt idx="472">
                  <c:v>42473</c:v>
                </c:pt>
                <c:pt idx="473">
                  <c:v>42481</c:v>
                </c:pt>
                <c:pt idx="474">
                  <c:v>42489</c:v>
                </c:pt>
                <c:pt idx="475">
                  <c:v>42496</c:v>
                </c:pt>
                <c:pt idx="476">
                  <c:v>42501</c:v>
                </c:pt>
                <c:pt idx="477">
                  <c:v>42514</c:v>
                </c:pt>
                <c:pt idx="478">
                  <c:v>42524</c:v>
                </c:pt>
                <c:pt idx="479">
                  <c:v>42531</c:v>
                </c:pt>
                <c:pt idx="480">
                  <c:v>42537</c:v>
                </c:pt>
                <c:pt idx="481">
                  <c:v>42541</c:v>
                </c:pt>
                <c:pt idx="482">
                  <c:v>42551</c:v>
                </c:pt>
                <c:pt idx="483">
                  <c:v>42559</c:v>
                </c:pt>
                <c:pt idx="484">
                  <c:v>42564</c:v>
                </c:pt>
                <c:pt idx="485">
                  <c:v>42571</c:v>
                </c:pt>
                <c:pt idx="486">
                  <c:v>42586</c:v>
                </c:pt>
                <c:pt idx="487">
                  <c:v>42593</c:v>
                </c:pt>
                <c:pt idx="488">
                  <c:v>42601</c:v>
                </c:pt>
                <c:pt idx="489">
                  <c:v>42608</c:v>
                </c:pt>
                <c:pt idx="490">
                  <c:v>42614</c:v>
                </c:pt>
                <c:pt idx="491">
                  <c:v>42620</c:v>
                </c:pt>
                <c:pt idx="492">
                  <c:v>42628</c:v>
                </c:pt>
                <c:pt idx="493">
                  <c:v>42635</c:v>
                </c:pt>
                <c:pt idx="494">
                  <c:v>42643</c:v>
                </c:pt>
                <c:pt idx="495">
                  <c:v>42648</c:v>
                </c:pt>
                <c:pt idx="496">
                  <c:v>42656</c:v>
                </c:pt>
                <c:pt idx="497">
                  <c:v>42664</c:v>
                </c:pt>
                <c:pt idx="498">
                  <c:v>42671</c:v>
                </c:pt>
                <c:pt idx="499">
                  <c:v>42677</c:v>
                </c:pt>
                <c:pt idx="500">
                  <c:v>42682</c:v>
                </c:pt>
                <c:pt idx="501">
                  <c:v>42691</c:v>
                </c:pt>
                <c:pt idx="502">
                  <c:v>42696</c:v>
                </c:pt>
                <c:pt idx="503">
                  <c:v>42703</c:v>
                </c:pt>
                <c:pt idx="504">
                  <c:v>42709</c:v>
                </c:pt>
                <c:pt idx="505">
                  <c:v>42753</c:v>
                </c:pt>
                <c:pt idx="506">
                  <c:v>42779</c:v>
                </c:pt>
                <c:pt idx="507">
                  <c:v>42815</c:v>
                </c:pt>
                <c:pt idx="508">
                  <c:v>42831</c:v>
                </c:pt>
                <c:pt idx="509">
                  <c:v>42839</c:v>
                </c:pt>
                <c:pt idx="510">
                  <c:v>42846</c:v>
                </c:pt>
                <c:pt idx="511">
                  <c:v>42853</c:v>
                </c:pt>
                <c:pt idx="512">
                  <c:v>42859</c:v>
                </c:pt>
                <c:pt idx="513">
                  <c:v>42867</c:v>
                </c:pt>
                <c:pt idx="514">
                  <c:v>42874</c:v>
                </c:pt>
                <c:pt idx="515">
                  <c:v>42879</c:v>
                </c:pt>
                <c:pt idx="516">
                  <c:v>42886</c:v>
                </c:pt>
                <c:pt idx="517">
                  <c:v>42891</c:v>
                </c:pt>
                <c:pt idx="518">
                  <c:v>42899</c:v>
                </c:pt>
                <c:pt idx="519">
                  <c:v>42905</c:v>
                </c:pt>
                <c:pt idx="520">
                  <c:v>42913</c:v>
                </c:pt>
                <c:pt idx="521">
                  <c:v>42921</c:v>
                </c:pt>
                <c:pt idx="522">
                  <c:v>42928</c:v>
                </c:pt>
                <c:pt idx="523">
                  <c:v>42936</c:v>
                </c:pt>
                <c:pt idx="524">
                  <c:v>42947</c:v>
                </c:pt>
                <c:pt idx="525">
                  <c:v>42954</c:v>
                </c:pt>
                <c:pt idx="526">
                  <c:v>42961</c:v>
                </c:pt>
                <c:pt idx="527">
                  <c:v>42969</c:v>
                </c:pt>
                <c:pt idx="528">
                  <c:v>42975</c:v>
                </c:pt>
                <c:pt idx="529">
                  <c:v>42983</c:v>
                </c:pt>
                <c:pt idx="530">
                  <c:v>42990</c:v>
                </c:pt>
                <c:pt idx="531">
                  <c:v>42996</c:v>
                </c:pt>
                <c:pt idx="532">
                  <c:v>43003</c:v>
                </c:pt>
                <c:pt idx="533">
                  <c:v>43010</c:v>
                </c:pt>
                <c:pt idx="534">
                  <c:v>43017</c:v>
                </c:pt>
                <c:pt idx="535">
                  <c:v>43024</c:v>
                </c:pt>
                <c:pt idx="536">
                  <c:v>43035</c:v>
                </c:pt>
                <c:pt idx="537">
                  <c:v>43038</c:v>
                </c:pt>
                <c:pt idx="538">
                  <c:v>43045</c:v>
                </c:pt>
                <c:pt idx="539">
                  <c:v>43052</c:v>
                </c:pt>
                <c:pt idx="540">
                  <c:v>43067</c:v>
                </c:pt>
              </c:numCache>
            </c:numRef>
          </c:xVal>
          <c:yVal>
            <c:numRef>
              <c:f>'Turtle (Ramsey)'!$D$2461:$D$3001</c:f>
              <c:numCache>
                <c:formatCode>General</c:formatCode>
                <c:ptCount val="541"/>
                <c:pt idx="0">
                  <c:v>892.4</c:v>
                </c:pt>
                <c:pt idx="1">
                  <c:v>892.4</c:v>
                </c:pt>
                <c:pt idx="2">
                  <c:v>892.4</c:v>
                </c:pt>
                <c:pt idx="3">
                  <c:v>892.4</c:v>
                </c:pt>
                <c:pt idx="4">
                  <c:v>892.4</c:v>
                </c:pt>
                <c:pt idx="5">
                  <c:v>892.4</c:v>
                </c:pt>
                <c:pt idx="6">
                  <c:v>892.4</c:v>
                </c:pt>
                <c:pt idx="7">
                  <c:v>892.4</c:v>
                </c:pt>
                <c:pt idx="8">
                  <c:v>892.4</c:v>
                </c:pt>
                <c:pt idx="9">
                  <c:v>892.4</c:v>
                </c:pt>
                <c:pt idx="10">
                  <c:v>892.4</c:v>
                </c:pt>
                <c:pt idx="11">
                  <c:v>892.4</c:v>
                </c:pt>
                <c:pt idx="12">
                  <c:v>892.4</c:v>
                </c:pt>
                <c:pt idx="13">
                  <c:v>892.4</c:v>
                </c:pt>
                <c:pt idx="14">
                  <c:v>892.4</c:v>
                </c:pt>
                <c:pt idx="15">
                  <c:v>892.4</c:v>
                </c:pt>
                <c:pt idx="16">
                  <c:v>892.4</c:v>
                </c:pt>
                <c:pt idx="17">
                  <c:v>892.4</c:v>
                </c:pt>
                <c:pt idx="18">
                  <c:v>892.4</c:v>
                </c:pt>
                <c:pt idx="19">
                  <c:v>892.4</c:v>
                </c:pt>
                <c:pt idx="20">
                  <c:v>892.4</c:v>
                </c:pt>
                <c:pt idx="21">
                  <c:v>892.4</c:v>
                </c:pt>
                <c:pt idx="22">
                  <c:v>892.4</c:v>
                </c:pt>
                <c:pt idx="23">
                  <c:v>892.4</c:v>
                </c:pt>
                <c:pt idx="24">
                  <c:v>892.4</c:v>
                </c:pt>
                <c:pt idx="25">
                  <c:v>892.4</c:v>
                </c:pt>
                <c:pt idx="26">
                  <c:v>892.4</c:v>
                </c:pt>
                <c:pt idx="27">
                  <c:v>892.4</c:v>
                </c:pt>
                <c:pt idx="28">
                  <c:v>892.4</c:v>
                </c:pt>
                <c:pt idx="29">
                  <c:v>892.4</c:v>
                </c:pt>
                <c:pt idx="30">
                  <c:v>892.4</c:v>
                </c:pt>
                <c:pt idx="31">
                  <c:v>892.4</c:v>
                </c:pt>
                <c:pt idx="32">
                  <c:v>892.4</c:v>
                </c:pt>
                <c:pt idx="33">
                  <c:v>892.4</c:v>
                </c:pt>
                <c:pt idx="34">
                  <c:v>892.4</c:v>
                </c:pt>
                <c:pt idx="35">
                  <c:v>892.4</c:v>
                </c:pt>
                <c:pt idx="36">
                  <c:v>892.4</c:v>
                </c:pt>
                <c:pt idx="37">
                  <c:v>892.4</c:v>
                </c:pt>
                <c:pt idx="38">
                  <c:v>892.4</c:v>
                </c:pt>
                <c:pt idx="39">
                  <c:v>892.4</c:v>
                </c:pt>
                <c:pt idx="40">
                  <c:v>892.4</c:v>
                </c:pt>
                <c:pt idx="41">
                  <c:v>892.4</c:v>
                </c:pt>
                <c:pt idx="42">
                  <c:v>892.4</c:v>
                </c:pt>
                <c:pt idx="43">
                  <c:v>892.4</c:v>
                </c:pt>
                <c:pt idx="44">
                  <c:v>892.4</c:v>
                </c:pt>
                <c:pt idx="45">
                  <c:v>892.4</c:v>
                </c:pt>
                <c:pt idx="46">
                  <c:v>892.4</c:v>
                </c:pt>
                <c:pt idx="47">
                  <c:v>892.4</c:v>
                </c:pt>
                <c:pt idx="48">
                  <c:v>892.4</c:v>
                </c:pt>
                <c:pt idx="49">
                  <c:v>892.4</c:v>
                </c:pt>
                <c:pt idx="50">
                  <c:v>892.4</c:v>
                </c:pt>
                <c:pt idx="51">
                  <c:v>892.4</c:v>
                </c:pt>
                <c:pt idx="52">
                  <c:v>892.4</c:v>
                </c:pt>
                <c:pt idx="53">
                  <c:v>892.4</c:v>
                </c:pt>
                <c:pt idx="54">
                  <c:v>892.4</c:v>
                </c:pt>
                <c:pt idx="55">
                  <c:v>892.4</c:v>
                </c:pt>
                <c:pt idx="56">
                  <c:v>892.4</c:v>
                </c:pt>
                <c:pt idx="57">
                  <c:v>892.4</c:v>
                </c:pt>
                <c:pt idx="58">
                  <c:v>892.4</c:v>
                </c:pt>
                <c:pt idx="59">
                  <c:v>892.4</c:v>
                </c:pt>
                <c:pt idx="60">
                  <c:v>892.4</c:v>
                </c:pt>
                <c:pt idx="61">
                  <c:v>892.4</c:v>
                </c:pt>
                <c:pt idx="62">
                  <c:v>892.4</c:v>
                </c:pt>
                <c:pt idx="63">
                  <c:v>892.4</c:v>
                </c:pt>
                <c:pt idx="64">
                  <c:v>892.4</c:v>
                </c:pt>
                <c:pt idx="65">
                  <c:v>892.4</c:v>
                </c:pt>
                <c:pt idx="66">
                  <c:v>892.4</c:v>
                </c:pt>
                <c:pt idx="67">
                  <c:v>892.4</c:v>
                </c:pt>
                <c:pt idx="68">
                  <c:v>892.4</c:v>
                </c:pt>
                <c:pt idx="69">
                  <c:v>892.4</c:v>
                </c:pt>
                <c:pt idx="70">
                  <c:v>892.4</c:v>
                </c:pt>
                <c:pt idx="71">
                  <c:v>892.4</c:v>
                </c:pt>
                <c:pt idx="72">
                  <c:v>892.4</c:v>
                </c:pt>
                <c:pt idx="73">
                  <c:v>892.4</c:v>
                </c:pt>
                <c:pt idx="74">
                  <c:v>892.4</c:v>
                </c:pt>
                <c:pt idx="75">
                  <c:v>892.4</c:v>
                </c:pt>
                <c:pt idx="76">
                  <c:v>892.4</c:v>
                </c:pt>
                <c:pt idx="77">
                  <c:v>892.4</c:v>
                </c:pt>
                <c:pt idx="78">
                  <c:v>892.4</c:v>
                </c:pt>
                <c:pt idx="79">
                  <c:v>892.4</c:v>
                </c:pt>
                <c:pt idx="80">
                  <c:v>892.4</c:v>
                </c:pt>
                <c:pt idx="81">
                  <c:v>892.4</c:v>
                </c:pt>
                <c:pt idx="82">
                  <c:v>892.4</c:v>
                </c:pt>
                <c:pt idx="83">
                  <c:v>892.4</c:v>
                </c:pt>
                <c:pt idx="84">
                  <c:v>892.4</c:v>
                </c:pt>
                <c:pt idx="85">
                  <c:v>892.4</c:v>
                </c:pt>
                <c:pt idx="86">
                  <c:v>892.4</c:v>
                </c:pt>
                <c:pt idx="87">
                  <c:v>892.4</c:v>
                </c:pt>
                <c:pt idx="88">
                  <c:v>892.4</c:v>
                </c:pt>
                <c:pt idx="89">
                  <c:v>892.4</c:v>
                </c:pt>
                <c:pt idx="90">
                  <c:v>892.4</c:v>
                </c:pt>
                <c:pt idx="91">
                  <c:v>892.4</c:v>
                </c:pt>
                <c:pt idx="92">
                  <c:v>892.4</c:v>
                </c:pt>
                <c:pt idx="93">
                  <c:v>892.4</c:v>
                </c:pt>
                <c:pt idx="94">
                  <c:v>892.4</c:v>
                </c:pt>
                <c:pt idx="95">
                  <c:v>892.4</c:v>
                </c:pt>
                <c:pt idx="96">
                  <c:v>892.4</c:v>
                </c:pt>
                <c:pt idx="97">
                  <c:v>892.4</c:v>
                </c:pt>
                <c:pt idx="98">
                  <c:v>892.4</c:v>
                </c:pt>
                <c:pt idx="99">
                  <c:v>892.4</c:v>
                </c:pt>
                <c:pt idx="100">
                  <c:v>892.4</c:v>
                </c:pt>
                <c:pt idx="101">
                  <c:v>892.4</c:v>
                </c:pt>
                <c:pt idx="102">
                  <c:v>892.4</c:v>
                </c:pt>
                <c:pt idx="103">
                  <c:v>892.4</c:v>
                </c:pt>
                <c:pt idx="104">
                  <c:v>892.4</c:v>
                </c:pt>
                <c:pt idx="105">
                  <c:v>892.4</c:v>
                </c:pt>
                <c:pt idx="106">
                  <c:v>892.4</c:v>
                </c:pt>
                <c:pt idx="107">
                  <c:v>892.4</c:v>
                </c:pt>
                <c:pt idx="108">
                  <c:v>892.4</c:v>
                </c:pt>
                <c:pt idx="109">
                  <c:v>892.4</c:v>
                </c:pt>
                <c:pt idx="110">
                  <c:v>892.4</c:v>
                </c:pt>
                <c:pt idx="111">
                  <c:v>892.4</c:v>
                </c:pt>
                <c:pt idx="112">
                  <c:v>892.4</c:v>
                </c:pt>
                <c:pt idx="113">
                  <c:v>892.4</c:v>
                </c:pt>
                <c:pt idx="114">
                  <c:v>892.4</c:v>
                </c:pt>
                <c:pt idx="115">
                  <c:v>892.4</c:v>
                </c:pt>
                <c:pt idx="116">
                  <c:v>892.4</c:v>
                </c:pt>
                <c:pt idx="117">
                  <c:v>892.4</c:v>
                </c:pt>
                <c:pt idx="118">
                  <c:v>892.4</c:v>
                </c:pt>
                <c:pt idx="119">
                  <c:v>892.4</c:v>
                </c:pt>
                <c:pt idx="120">
                  <c:v>892.4</c:v>
                </c:pt>
                <c:pt idx="121">
                  <c:v>892.4</c:v>
                </c:pt>
                <c:pt idx="122">
                  <c:v>892.4</c:v>
                </c:pt>
                <c:pt idx="123">
                  <c:v>892.4</c:v>
                </c:pt>
                <c:pt idx="124">
                  <c:v>892.4</c:v>
                </c:pt>
                <c:pt idx="125">
                  <c:v>892.4</c:v>
                </c:pt>
                <c:pt idx="126">
                  <c:v>892.4</c:v>
                </c:pt>
                <c:pt idx="127">
                  <c:v>892.4</c:v>
                </c:pt>
                <c:pt idx="128">
                  <c:v>892.4</c:v>
                </c:pt>
                <c:pt idx="129">
                  <c:v>892.4</c:v>
                </c:pt>
                <c:pt idx="130">
                  <c:v>892.4</c:v>
                </c:pt>
                <c:pt idx="131">
                  <c:v>892.4</c:v>
                </c:pt>
                <c:pt idx="132">
                  <c:v>892.4</c:v>
                </c:pt>
                <c:pt idx="133">
                  <c:v>892.4</c:v>
                </c:pt>
                <c:pt idx="134">
                  <c:v>892.4</c:v>
                </c:pt>
                <c:pt idx="135">
                  <c:v>892.4</c:v>
                </c:pt>
                <c:pt idx="136">
                  <c:v>892.4</c:v>
                </c:pt>
                <c:pt idx="137">
                  <c:v>892.4</c:v>
                </c:pt>
                <c:pt idx="138">
                  <c:v>892.4</c:v>
                </c:pt>
                <c:pt idx="139">
                  <c:v>892.4</c:v>
                </c:pt>
                <c:pt idx="140">
                  <c:v>892.4</c:v>
                </c:pt>
                <c:pt idx="141">
                  <c:v>892.4</c:v>
                </c:pt>
                <c:pt idx="142">
                  <c:v>892.4</c:v>
                </c:pt>
                <c:pt idx="143">
                  <c:v>892.4</c:v>
                </c:pt>
                <c:pt idx="144">
                  <c:v>892.4</c:v>
                </c:pt>
                <c:pt idx="145">
                  <c:v>892.4</c:v>
                </c:pt>
                <c:pt idx="146">
                  <c:v>892.4</c:v>
                </c:pt>
                <c:pt idx="147">
                  <c:v>892.4</c:v>
                </c:pt>
                <c:pt idx="148">
                  <c:v>892.4</c:v>
                </c:pt>
                <c:pt idx="149">
                  <c:v>892.4</c:v>
                </c:pt>
                <c:pt idx="150">
                  <c:v>892.4</c:v>
                </c:pt>
                <c:pt idx="151">
                  <c:v>892.4</c:v>
                </c:pt>
                <c:pt idx="152">
                  <c:v>892.4</c:v>
                </c:pt>
                <c:pt idx="153">
                  <c:v>892.4</c:v>
                </c:pt>
                <c:pt idx="154">
                  <c:v>892.4</c:v>
                </c:pt>
                <c:pt idx="155">
                  <c:v>892.4</c:v>
                </c:pt>
                <c:pt idx="156">
                  <c:v>892.4</c:v>
                </c:pt>
                <c:pt idx="157">
                  <c:v>892.4</c:v>
                </c:pt>
                <c:pt idx="158">
                  <c:v>892.4</c:v>
                </c:pt>
                <c:pt idx="159">
                  <c:v>892.4</c:v>
                </c:pt>
                <c:pt idx="160">
                  <c:v>892.4</c:v>
                </c:pt>
                <c:pt idx="161">
                  <c:v>892.4</c:v>
                </c:pt>
                <c:pt idx="162">
                  <c:v>892.4</c:v>
                </c:pt>
                <c:pt idx="163">
                  <c:v>892.4</c:v>
                </c:pt>
                <c:pt idx="164">
                  <c:v>892.4</c:v>
                </c:pt>
                <c:pt idx="165">
                  <c:v>892.4</c:v>
                </c:pt>
                <c:pt idx="166">
                  <c:v>892.4</c:v>
                </c:pt>
                <c:pt idx="167">
                  <c:v>892.4</c:v>
                </c:pt>
                <c:pt idx="168">
                  <c:v>892.4</c:v>
                </c:pt>
                <c:pt idx="169">
                  <c:v>892.4</c:v>
                </c:pt>
                <c:pt idx="170">
                  <c:v>892.4</c:v>
                </c:pt>
                <c:pt idx="171">
                  <c:v>892.4</c:v>
                </c:pt>
                <c:pt idx="172">
                  <c:v>892.4</c:v>
                </c:pt>
                <c:pt idx="173">
                  <c:v>892.4</c:v>
                </c:pt>
                <c:pt idx="174">
                  <c:v>892.4</c:v>
                </c:pt>
                <c:pt idx="175">
                  <c:v>892.4</c:v>
                </c:pt>
                <c:pt idx="176">
                  <c:v>892.4</c:v>
                </c:pt>
                <c:pt idx="177">
                  <c:v>892.4</c:v>
                </c:pt>
                <c:pt idx="178">
                  <c:v>892.4</c:v>
                </c:pt>
                <c:pt idx="179">
                  <c:v>892.4</c:v>
                </c:pt>
                <c:pt idx="180">
                  <c:v>892.4</c:v>
                </c:pt>
                <c:pt idx="181">
                  <c:v>892.4</c:v>
                </c:pt>
                <c:pt idx="182">
                  <c:v>892.4</c:v>
                </c:pt>
                <c:pt idx="183">
                  <c:v>892.4</c:v>
                </c:pt>
                <c:pt idx="184">
                  <c:v>892.4</c:v>
                </c:pt>
                <c:pt idx="185">
                  <c:v>892.4</c:v>
                </c:pt>
                <c:pt idx="186">
                  <c:v>892.4</c:v>
                </c:pt>
                <c:pt idx="187">
                  <c:v>892.4</c:v>
                </c:pt>
                <c:pt idx="188">
                  <c:v>892.4</c:v>
                </c:pt>
                <c:pt idx="189">
                  <c:v>892.4</c:v>
                </c:pt>
                <c:pt idx="190">
                  <c:v>892.4</c:v>
                </c:pt>
                <c:pt idx="191">
                  <c:v>892.4</c:v>
                </c:pt>
                <c:pt idx="192">
                  <c:v>892.4</c:v>
                </c:pt>
                <c:pt idx="193">
                  <c:v>892.4</c:v>
                </c:pt>
                <c:pt idx="194">
                  <c:v>892.4</c:v>
                </c:pt>
                <c:pt idx="195">
                  <c:v>892.4</c:v>
                </c:pt>
                <c:pt idx="196">
                  <c:v>892.4</c:v>
                </c:pt>
                <c:pt idx="197">
                  <c:v>892.4</c:v>
                </c:pt>
                <c:pt idx="198">
                  <c:v>892.4</c:v>
                </c:pt>
                <c:pt idx="199">
                  <c:v>892.4</c:v>
                </c:pt>
                <c:pt idx="200">
                  <c:v>892.4</c:v>
                </c:pt>
                <c:pt idx="201">
                  <c:v>892.4</c:v>
                </c:pt>
                <c:pt idx="202">
                  <c:v>892.4</c:v>
                </c:pt>
                <c:pt idx="203">
                  <c:v>892.4</c:v>
                </c:pt>
                <c:pt idx="204">
                  <c:v>892.4</c:v>
                </c:pt>
                <c:pt idx="205">
                  <c:v>892.4</c:v>
                </c:pt>
                <c:pt idx="206">
                  <c:v>892.4</c:v>
                </c:pt>
                <c:pt idx="207">
                  <c:v>892.4</c:v>
                </c:pt>
                <c:pt idx="208">
                  <c:v>892.4</c:v>
                </c:pt>
                <c:pt idx="209">
                  <c:v>892.4</c:v>
                </c:pt>
                <c:pt idx="210">
                  <c:v>892.4</c:v>
                </c:pt>
                <c:pt idx="211">
                  <c:v>892.4</c:v>
                </c:pt>
                <c:pt idx="212">
                  <c:v>892.4</c:v>
                </c:pt>
                <c:pt idx="213">
                  <c:v>892.4</c:v>
                </c:pt>
                <c:pt idx="214">
                  <c:v>892.4</c:v>
                </c:pt>
                <c:pt idx="215">
                  <c:v>892.4</c:v>
                </c:pt>
                <c:pt idx="216">
                  <c:v>892.4</c:v>
                </c:pt>
                <c:pt idx="217">
                  <c:v>892.4</c:v>
                </c:pt>
                <c:pt idx="218">
                  <c:v>892.4</c:v>
                </c:pt>
                <c:pt idx="219">
                  <c:v>892.4</c:v>
                </c:pt>
                <c:pt idx="220">
                  <c:v>892.4</c:v>
                </c:pt>
                <c:pt idx="221">
                  <c:v>892.4</c:v>
                </c:pt>
                <c:pt idx="222">
                  <c:v>892.4</c:v>
                </c:pt>
                <c:pt idx="223">
                  <c:v>892.4</c:v>
                </c:pt>
                <c:pt idx="224">
                  <c:v>892.4</c:v>
                </c:pt>
                <c:pt idx="225">
                  <c:v>892.4</c:v>
                </c:pt>
                <c:pt idx="226">
                  <c:v>892.4</c:v>
                </c:pt>
                <c:pt idx="227">
                  <c:v>892.4</c:v>
                </c:pt>
                <c:pt idx="228">
                  <c:v>892.4</c:v>
                </c:pt>
                <c:pt idx="229">
                  <c:v>892.4</c:v>
                </c:pt>
                <c:pt idx="230">
                  <c:v>892.4</c:v>
                </c:pt>
                <c:pt idx="231">
                  <c:v>892.4</c:v>
                </c:pt>
                <c:pt idx="232">
                  <c:v>892.4</c:v>
                </c:pt>
                <c:pt idx="233">
                  <c:v>892.4</c:v>
                </c:pt>
                <c:pt idx="234">
                  <c:v>892.4</c:v>
                </c:pt>
                <c:pt idx="235">
                  <c:v>892.4</c:v>
                </c:pt>
                <c:pt idx="236">
                  <c:v>892.4</c:v>
                </c:pt>
                <c:pt idx="237">
                  <c:v>892.4</c:v>
                </c:pt>
                <c:pt idx="238">
                  <c:v>892.4</c:v>
                </c:pt>
                <c:pt idx="239">
                  <c:v>892.4</c:v>
                </c:pt>
                <c:pt idx="240">
                  <c:v>892.4</c:v>
                </c:pt>
                <c:pt idx="241">
                  <c:v>892.4</c:v>
                </c:pt>
                <c:pt idx="242">
                  <c:v>892.4</c:v>
                </c:pt>
                <c:pt idx="243">
                  <c:v>892.4</c:v>
                </c:pt>
                <c:pt idx="244">
                  <c:v>892.4</c:v>
                </c:pt>
                <c:pt idx="245">
                  <c:v>892.4</c:v>
                </c:pt>
                <c:pt idx="246">
                  <c:v>892.4</c:v>
                </c:pt>
                <c:pt idx="247">
                  <c:v>892.4</c:v>
                </c:pt>
                <c:pt idx="248">
                  <c:v>892.4</c:v>
                </c:pt>
                <c:pt idx="249">
                  <c:v>892.4</c:v>
                </c:pt>
                <c:pt idx="250">
                  <c:v>892.4</c:v>
                </c:pt>
                <c:pt idx="251">
                  <c:v>892.4</c:v>
                </c:pt>
                <c:pt idx="252">
                  <c:v>892.4</c:v>
                </c:pt>
                <c:pt idx="253">
                  <c:v>892.4</c:v>
                </c:pt>
                <c:pt idx="254">
                  <c:v>892.4</c:v>
                </c:pt>
                <c:pt idx="255">
                  <c:v>892.4</c:v>
                </c:pt>
                <c:pt idx="256">
                  <c:v>892.4</c:v>
                </c:pt>
                <c:pt idx="257">
                  <c:v>892.4</c:v>
                </c:pt>
                <c:pt idx="258">
                  <c:v>892.4</c:v>
                </c:pt>
                <c:pt idx="259">
                  <c:v>892.4</c:v>
                </c:pt>
                <c:pt idx="260">
                  <c:v>892.4</c:v>
                </c:pt>
                <c:pt idx="261">
                  <c:v>892.4</c:v>
                </c:pt>
                <c:pt idx="262">
                  <c:v>892.4</c:v>
                </c:pt>
                <c:pt idx="263">
                  <c:v>892.4</c:v>
                </c:pt>
                <c:pt idx="264">
                  <c:v>892.4</c:v>
                </c:pt>
                <c:pt idx="265">
                  <c:v>892.4</c:v>
                </c:pt>
                <c:pt idx="266">
                  <c:v>892.4</c:v>
                </c:pt>
                <c:pt idx="267">
                  <c:v>892.4</c:v>
                </c:pt>
                <c:pt idx="268">
                  <c:v>892.4</c:v>
                </c:pt>
                <c:pt idx="269">
                  <c:v>892.4</c:v>
                </c:pt>
                <c:pt idx="270">
                  <c:v>892.4</c:v>
                </c:pt>
                <c:pt idx="271">
                  <c:v>892.4</c:v>
                </c:pt>
                <c:pt idx="272">
                  <c:v>892.4</c:v>
                </c:pt>
                <c:pt idx="273">
                  <c:v>892.4</c:v>
                </c:pt>
                <c:pt idx="274">
                  <c:v>892.4</c:v>
                </c:pt>
                <c:pt idx="275">
                  <c:v>892.4</c:v>
                </c:pt>
                <c:pt idx="276">
                  <c:v>892.4</c:v>
                </c:pt>
                <c:pt idx="277">
                  <c:v>892.4</c:v>
                </c:pt>
                <c:pt idx="278">
                  <c:v>892.4</c:v>
                </c:pt>
                <c:pt idx="279">
                  <c:v>892.4</c:v>
                </c:pt>
                <c:pt idx="280">
                  <c:v>892.4</c:v>
                </c:pt>
                <c:pt idx="281">
                  <c:v>892.4</c:v>
                </c:pt>
                <c:pt idx="282">
                  <c:v>892.4</c:v>
                </c:pt>
                <c:pt idx="283">
                  <c:v>892.4</c:v>
                </c:pt>
                <c:pt idx="284">
                  <c:v>892.4</c:v>
                </c:pt>
                <c:pt idx="285">
                  <c:v>892.4</c:v>
                </c:pt>
                <c:pt idx="286">
                  <c:v>892.4</c:v>
                </c:pt>
                <c:pt idx="287">
                  <c:v>892.4</c:v>
                </c:pt>
                <c:pt idx="288">
                  <c:v>892.4</c:v>
                </c:pt>
                <c:pt idx="289">
                  <c:v>892.4</c:v>
                </c:pt>
                <c:pt idx="290">
                  <c:v>892.4</c:v>
                </c:pt>
                <c:pt idx="291">
                  <c:v>892.4</c:v>
                </c:pt>
                <c:pt idx="292">
                  <c:v>892.4</c:v>
                </c:pt>
                <c:pt idx="293">
                  <c:v>892.4</c:v>
                </c:pt>
                <c:pt idx="294">
                  <c:v>892.4</c:v>
                </c:pt>
                <c:pt idx="295">
                  <c:v>892.4</c:v>
                </c:pt>
                <c:pt idx="296">
                  <c:v>892.4</c:v>
                </c:pt>
                <c:pt idx="297">
                  <c:v>892.4</c:v>
                </c:pt>
                <c:pt idx="298">
                  <c:v>892.4</c:v>
                </c:pt>
                <c:pt idx="299">
                  <c:v>892.4</c:v>
                </c:pt>
                <c:pt idx="300">
                  <c:v>892.4</c:v>
                </c:pt>
                <c:pt idx="301">
                  <c:v>892.4</c:v>
                </c:pt>
                <c:pt idx="302">
                  <c:v>892.4</c:v>
                </c:pt>
                <c:pt idx="303">
                  <c:v>892.4</c:v>
                </c:pt>
                <c:pt idx="304">
                  <c:v>892.4</c:v>
                </c:pt>
                <c:pt idx="305">
                  <c:v>892.4</c:v>
                </c:pt>
                <c:pt idx="306">
                  <c:v>892.4</c:v>
                </c:pt>
                <c:pt idx="307">
                  <c:v>892.4</c:v>
                </c:pt>
                <c:pt idx="308">
                  <c:v>892.4</c:v>
                </c:pt>
                <c:pt idx="309">
                  <c:v>892.4</c:v>
                </c:pt>
                <c:pt idx="310">
                  <c:v>892.4</c:v>
                </c:pt>
                <c:pt idx="311">
                  <c:v>892.4</c:v>
                </c:pt>
                <c:pt idx="312">
                  <c:v>892.4</c:v>
                </c:pt>
                <c:pt idx="313">
                  <c:v>892.4</c:v>
                </c:pt>
                <c:pt idx="314">
                  <c:v>892.4</c:v>
                </c:pt>
                <c:pt idx="315">
                  <c:v>892.4</c:v>
                </c:pt>
                <c:pt idx="316">
                  <c:v>892.4</c:v>
                </c:pt>
                <c:pt idx="317">
                  <c:v>892.4</c:v>
                </c:pt>
                <c:pt idx="318">
                  <c:v>892.4</c:v>
                </c:pt>
                <c:pt idx="319">
                  <c:v>892.4</c:v>
                </c:pt>
                <c:pt idx="320">
                  <c:v>892.4</c:v>
                </c:pt>
                <c:pt idx="321">
                  <c:v>892.4</c:v>
                </c:pt>
                <c:pt idx="322">
                  <c:v>892.4</c:v>
                </c:pt>
                <c:pt idx="323">
                  <c:v>892.4</c:v>
                </c:pt>
                <c:pt idx="324">
                  <c:v>892.4</c:v>
                </c:pt>
                <c:pt idx="325">
                  <c:v>892.4</c:v>
                </c:pt>
                <c:pt idx="326">
                  <c:v>892.4</c:v>
                </c:pt>
                <c:pt idx="327">
                  <c:v>892.4</c:v>
                </c:pt>
                <c:pt idx="328">
                  <c:v>892.4</c:v>
                </c:pt>
                <c:pt idx="329">
                  <c:v>892.4</c:v>
                </c:pt>
                <c:pt idx="330">
                  <c:v>892.4</c:v>
                </c:pt>
                <c:pt idx="331">
                  <c:v>892.4</c:v>
                </c:pt>
                <c:pt idx="332">
                  <c:v>892.4</c:v>
                </c:pt>
                <c:pt idx="333">
                  <c:v>892.4</c:v>
                </c:pt>
                <c:pt idx="334">
                  <c:v>892.4</c:v>
                </c:pt>
                <c:pt idx="335">
                  <c:v>892.4</c:v>
                </c:pt>
                <c:pt idx="336">
                  <c:v>892.4</c:v>
                </c:pt>
                <c:pt idx="337">
                  <c:v>892.4</c:v>
                </c:pt>
                <c:pt idx="338">
                  <c:v>892.4</c:v>
                </c:pt>
                <c:pt idx="339">
                  <c:v>892.4</c:v>
                </c:pt>
                <c:pt idx="340">
                  <c:v>892.4</c:v>
                </c:pt>
                <c:pt idx="341">
                  <c:v>892.4</c:v>
                </c:pt>
                <c:pt idx="342">
                  <c:v>892.4</c:v>
                </c:pt>
                <c:pt idx="343">
                  <c:v>892.4</c:v>
                </c:pt>
                <c:pt idx="344">
                  <c:v>892.4</c:v>
                </c:pt>
                <c:pt idx="345">
                  <c:v>892.4</c:v>
                </c:pt>
                <c:pt idx="346">
                  <c:v>892.4</c:v>
                </c:pt>
                <c:pt idx="347">
                  <c:v>892.4</c:v>
                </c:pt>
                <c:pt idx="348">
                  <c:v>892.4</c:v>
                </c:pt>
                <c:pt idx="349">
                  <c:v>892.4</c:v>
                </c:pt>
                <c:pt idx="350">
                  <c:v>892.4</c:v>
                </c:pt>
                <c:pt idx="351">
                  <c:v>892.4</c:v>
                </c:pt>
                <c:pt idx="352">
                  <c:v>892.4</c:v>
                </c:pt>
                <c:pt idx="353">
                  <c:v>892.4</c:v>
                </c:pt>
                <c:pt idx="354">
                  <c:v>892.4</c:v>
                </c:pt>
                <c:pt idx="355">
                  <c:v>892.4</c:v>
                </c:pt>
                <c:pt idx="356">
                  <c:v>892.4</c:v>
                </c:pt>
                <c:pt idx="357">
                  <c:v>892.4</c:v>
                </c:pt>
                <c:pt idx="358">
                  <c:v>892.4</c:v>
                </c:pt>
                <c:pt idx="359">
                  <c:v>892.4</c:v>
                </c:pt>
                <c:pt idx="360">
                  <c:v>892.4</c:v>
                </c:pt>
                <c:pt idx="361">
                  <c:v>892.4</c:v>
                </c:pt>
                <c:pt idx="362">
                  <c:v>892.4</c:v>
                </c:pt>
                <c:pt idx="363">
                  <c:v>892.4</c:v>
                </c:pt>
                <c:pt idx="364">
                  <c:v>892.4</c:v>
                </c:pt>
                <c:pt idx="365">
                  <c:v>892.4</c:v>
                </c:pt>
                <c:pt idx="366">
                  <c:v>892.4</c:v>
                </c:pt>
                <c:pt idx="367">
                  <c:v>892.4</c:v>
                </c:pt>
                <c:pt idx="368">
                  <c:v>892.4</c:v>
                </c:pt>
                <c:pt idx="369">
                  <c:v>892.4</c:v>
                </c:pt>
                <c:pt idx="370">
                  <c:v>892.4</c:v>
                </c:pt>
                <c:pt idx="371">
                  <c:v>892.4</c:v>
                </c:pt>
                <c:pt idx="372">
                  <c:v>892.4</c:v>
                </c:pt>
                <c:pt idx="373">
                  <c:v>892.4</c:v>
                </c:pt>
                <c:pt idx="374">
                  <c:v>892.4</c:v>
                </c:pt>
                <c:pt idx="375">
                  <c:v>892.4</c:v>
                </c:pt>
                <c:pt idx="376">
                  <c:v>892.4</c:v>
                </c:pt>
                <c:pt idx="377">
                  <c:v>892.4</c:v>
                </c:pt>
                <c:pt idx="378">
                  <c:v>892.4</c:v>
                </c:pt>
                <c:pt idx="379">
                  <c:v>892.4</c:v>
                </c:pt>
                <c:pt idx="380">
                  <c:v>892.4</c:v>
                </c:pt>
                <c:pt idx="381">
                  <c:v>892.4</c:v>
                </c:pt>
                <c:pt idx="382">
                  <c:v>892.4</c:v>
                </c:pt>
                <c:pt idx="383">
                  <c:v>892.4</c:v>
                </c:pt>
                <c:pt idx="384">
                  <c:v>892.4</c:v>
                </c:pt>
                <c:pt idx="385">
                  <c:v>892.4</c:v>
                </c:pt>
                <c:pt idx="386">
                  <c:v>892.4</c:v>
                </c:pt>
                <c:pt idx="387">
                  <c:v>892.4</c:v>
                </c:pt>
                <c:pt idx="388">
                  <c:v>892.4</c:v>
                </c:pt>
                <c:pt idx="389">
                  <c:v>892.4</c:v>
                </c:pt>
                <c:pt idx="390">
                  <c:v>892.4</c:v>
                </c:pt>
                <c:pt idx="391">
                  <c:v>892.4</c:v>
                </c:pt>
                <c:pt idx="392">
                  <c:v>892.4</c:v>
                </c:pt>
                <c:pt idx="393">
                  <c:v>892.4</c:v>
                </c:pt>
                <c:pt idx="394">
                  <c:v>892.4</c:v>
                </c:pt>
                <c:pt idx="395">
                  <c:v>892.4</c:v>
                </c:pt>
                <c:pt idx="396">
                  <c:v>892.4</c:v>
                </c:pt>
                <c:pt idx="397">
                  <c:v>892.4</c:v>
                </c:pt>
                <c:pt idx="398">
                  <c:v>892.4</c:v>
                </c:pt>
                <c:pt idx="399">
                  <c:v>892.4</c:v>
                </c:pt>
                <c:pt idx="400">
                  <c:v>892.4</c:v>
                </c:pt>
                <c:pt idx="401">
                  <c:v>892.4</c:v>
                </c:pt>
                <c:pt idx="402">
                  <c:v>892.4</c:v>
                </c:pt>
                <c:pt idx="403">
                  <c:v>892.4</c:v>
                </c:pt>
                <c:pt idx="404">
                  <c:v>892.4</c:v>
                </c:pt>
                <c:pt idx="405">
                  <c:v>892.4</c:v>
                </c:pt>
                <c:pt idx="406">
                  <c:v>892.4</c:v>
                </c:pt>
                <c:pt idx="407">
                  <c:v>892.4</c:v>
                </c:pt>
                <c:pt idx="408">
                  <c:v>892.4</c:v>
                </c:pt>
                <c:pt idx="409">
                  <c:v>892.4</c:v>
                </c:pt>
                <c:pt idx="410">
                  <c:v>892.4</c:v>
                </c:pt>
                <c:pt idx="411">
                  <c:v>892.4</c:v>
                </c:pt>
                <c:pt idx="412">
                  <c:v>892.4</c:v>
                </c:pt>
                <c:pt idx="413">
                  <c:v>892.4</c:v>
                </c:pt>
                <c:pt idx="414">
                  <c:v>892.4</c:v>
                </c:pt>
                <c:pt idx="415">
                  <c:v>892.4</c:v>
                </c:pt>
                <c:pt idx="416">
                  <c:v>892.4</c:v>
                </c:pt>
                <c:pt idx="417">
                  <c:v>892.4</c:v>
                </c:pt>
                <c:pt idx="418">
                  <c:v>892.4</c:v>
                </c:pt>
                <c:pt idx="419">
                  <c:v>892.4</c:v>
                </c:pt>
                <c:pt idx="420">
                  <c:v>892.4</c:v>
                </c:pt>
                <c:pt idx="421">
                  <c:v>892.4</c:v>
                </c:pt>
                <c:pt idx="422">
                  <c:v>892.4</c:v>
                </c:pt>
                <c:pt idx="423">
                  <c:v>892.4</c:v>
                </c:pt>
                <c:pt idx="424">
                  <c:v>892.4</c:v>
                </c:pt>
                <c:pt idx="425">
                  <c:v>892.4</c:v>
                </c:pt>
                <c:pt idx="426">
                  <c:v>892.4</c:v>
                </c:pt>
                <c:pt idx="427">
                  <c:v>892.4</c:v>
                </c:pt>
                <c:pt idx="428">
                  <c:v>892.4</c:v>
                </c:pt>
                <c:pt idx="429">
                  <c:v>892.4</c:v>
                </c:pt>
                <c:pt idx="430">
                  <c:v>892.4</c:v>
                </c:pt>
                <c:pt idx="431">
                  <c:v>892.4</c:v>
                </c:pt>
                <c:pt idx="432">
                  <c:v>892.4</c:v>
                </c:pt>
                <c:pt idx="433">
                  <c:v>892.4</c:v>
                </c:pt>
                <c:pt idx="434">
                  <c:v>892.4</c:v>
                </c:pt>
                <c:pt idx="435">
                  <c:v>892.4</c:v>
                </c:pt>
                <c:pt idx="436">
                  <c:v>892.4</c:v>
                </c:pt>
                <c:pt idx="437">
                  <c:v>892.4</c:v>
                </c:pt>
                <c:pt idx="438">
                  <c:v>892.4</c:v>
                </c:pt>
                <c:pt idx="439">
                  <c:v>892.4</c:v>
                </c:pt>
                <c:pt idx="440">
                  <c:v>892.4</c:v>
                </c:pt>
                <c:pt idx="441">
                  <c:v>892.4</c:v>
                </c:pt>
                <c:pt idx="442">
                  <c:v>892.4</c:v>
                </c:pt>
                <c:pt idx="443">
                  <c:v>892.4</c:v>
                </c:pt>
                <c:pt idx="444">
                  <c:v>892.4</c:v>
                </c:pt>
                <c:pt idx="445">
                  <c:v>892.4</c:v>
                </c:pt>
                <c:pt idx="446">
                  <c:v>892.4</c:v>
                </c:pt>
                <c:pt idx="447">
                  <c:v>892.4</c:v>
                </c:pt>
                <c:pt idx="448">
                  <c:v>892.4</c:v>
                </c:pt>
                <c:pt idx="449">
                  <c:v>892.4</c:v>
                </c:pt>
                <c:pt idx="450">
                  <c:v>892.4</c:v>
                </c:pt>
                <c:pt idx="451">
                  <c:v>892.4</c:v>
                </c:pt>
                <c:pt idx="452">
                  <c:v>892.4</c:v>
                </c:pt>
                <c:pt idx="453">
                  <c:v>892.4</c:v>
                </c:pt>
                <c:pt idx="454">
                  <c:v>892.4</c:v>
                </c:pt>
                <c:pt idx="455">
                  <c:v>892.4</c:v>
                </c:pt>
                <c:pt idx="456">
                  <c:v>892.4</c:v>
                </c:pt>
                <c:pt idx="457">
                  <c:v>892.4</c:v>
                </c:pt>
                <c:pt idx="458">
                  <c:v>892.4</c:v>
                </c:pt>
                <c:pt idx="459">
                  <c:v>892.4</c:v>
                </c:pt>
                <c:pt idx="460">
                  <c:v>892.4</c:v>
                </c:pt>
                <c:pt idx="461">
                  <c:v>892.4</c:v>
                </c:pt>
                <c:pt idx="462">
                  <c:v>892.4</c:v>
                </c:pt>
                <c:pt idx="463">
                  <c:v>892.4</c:v>
                </c:pt>
                <c:pt idx="464">
                  <c:v>892.4</c:v>
                </c:pt>
                <c:pt idx="465">
                  <c:v>892.4</c:v>
                </c:pt>
                <c:pt idx="466">
                  <c:v>892.4</c:v>
                </c:pt>
                <c:pt idx="467">
                  <c:v>892.4</c:v>
                </c:pt>
                <c:pt idx="468">
                  <c:v>892.4</c:v>
                </c:pt>
                <c:pt idx="469">
                  <c:v>892.4</c:v>
                </c:pt>
                <c:pt idx="470">
                  <c:v>892.4</c:v>
                </c:pt>
                <c:pt idx="471">
                  <c:v>892.4</c:v>
                </c:pt>
                <c:pt idx="472">
                  <c:v>892.4</c:v>
                </c:pt>
                <c:pt idx="473">
                  <c:v>892.4</c:v>
                </c:pt>
                <c:pt idx="474">
                  <c:v>892.4</c:v>
                </c:pt>
                <c:pt idx="475">
                  <c:v>892.4</c:v>
                </c:pt>
                <c:pt idx="476">
                  <c:v>892.4</c:v>
                </c:pt>
                <c:pt idx="477">
                  <c:v>892.4</c:v>
                </c:pt>
                <c:pt idx="478">
                  <c:v>892.4</c:v>
                </c:pt>
                <c:pt idx="479">
                  <c:v>892.4</c:v>
                </c:pt>
                <c:pt idx="480">
                  <c:v>892.4</c:v>
                </c:pt>
                <c:pt idx="481">
                  <c:v>892.4</c:v>
                </c:pt>
                <c:pt idx="482">
                  <c:v>892.4</c:v>
                </c:pt>
                <c:pt idx="483">
                  <c:v>892.4</c:v>
                </c:pt>
                <c:pt idx="484">
                  <c:v>892.4</c:v>
                </c:pt>
                <c:pt idx="485">
                  <c:v>892.4</c:v>
                </c:pt>
                <c:pt idx="486">
                  <c:v>892.4</c:v>
                </c:pt>
                <c:pt idx="487">
                  <c:v>892.4</c:v>
                </c:pt>
                <c:pt idx="488">
                  <c:v>892.4</c:v>
                </c:pt>
                <c:pt idx="489">
                  <c:v>892.4</c:v>
                </c:pt>
                <c:pt idx="490">
                  <c:v>892.4</c:v>
                </c:pt>
                <c:pt idx="491">
                  <c:v>892.4</c:v>
                </c:pt>
                <c:pt idx="492">
                  <c:v>892.4</c:v>
                </c:pt>
                <c:pt idx="493">
                  <c:v>892.4</c:v>
                </c:pt>
                <c:pt idx="494">
                  <c:v>892.4</c:v>
                </c:pt>
                <c:pt idx="495">
                  <c:v>892.4</c:v>
                </c:pt>
                <c:pt idx="496">
                  <c:v>892.4</c:v>
                </c:pt>
                <c:pt idx="497">
                  <c:v>892.4</c:v>
                </c:pt>
                <c:pt idx="498">
                  <c:v>892.4</c:v>
                </c:pt>
                <c:pt idx="499">
                  <c:v>892.4</c:v>
                </c:pt>
                <c:pt idx="500">
                  <c:v>892.4</c:v>
                </c:pt>
                <c:pt idx="501">
                  <c:v>892.4</c:v>
                </c:pt>
                <c:pt idx="502">
                  <c:v>892.4</c:v>
                </c:pt>
                <c:pt idx="503">
                  <c:v>892.4</c:v>
                </c:pt>
                <c:pt idx="504">
                  <c:v>892.4</c:v>
                </c:pt>
                <c:pt idx="505">
                  <c:v>892.4</c:v>
                </c:pt>
                <c:pt idx="506">
                  <c:v>892.4</c:v>
                </c:pt>
                <c:pt idx="507">
                  <c:v>892.4</c:v>
                </c:pt>
                <c:pt idx="508">
                  <c:v>892.4</c:v>
                </c:pt>
                <c:pt idx="509">
                  <c:v>892.4</c:v>
                </c:pt>
                <c:pt idx="510">
                  <c:v>892.4</c:v>
                </c:pt>
                <c:pt idx="511">
                  <c:v>892.4</c:v>
                </c:pt>
                <c:pt idx="512">
                  <c:v>892.4</c:v>
                </c:pt>
                <c:pt idx="513">
                  <c:v>892.4</c:v>
                </c:pt>
                <c:pt idx="514">
                  <c:v>892.4</c:v>
                </c:pt>
                <c:pt idx="515">
                  <c:v>892.4</c:v>
                </c:pt>
                <c:pt idx="516">
                  <c:v>892.4</c:v>
                </c:pt>
                <c:pt idx="517">
                  <c:v>892.4</c:v>
                </c:pt>
                <c:pt idx="518">
                  <c:v>892.4</c:v>
                </c:pt>
                <c:pt idx="519">
                  <c:v>892.4</c:v>
                </c:pt>
                <c:pt idx="520">
                  <c:v>892.4</c:v>
                </c:pt>
                <c:pt idx="521">
                  <c:v>892.4</c:v>
                </c:pt>
                <c:pt idx="522">
                  <c:v>892.4</c:v>
                </c:pt>
                <c:pt idx="523">
                  <c:v>892.4</c:v>
                </c:pt>
                <c:pt idx="524">
                  <c:v>892.4</c:v>
                </c:pt>
                <c:pt idx="525">
                  <c:v>892.4</c:v>
                </c:pt>
                <c:pt idx="526">
                  <c:v>892.4</c:v>
                </c:pt>
                <c:pt idx="527">
                  <c:v>892.4</c:v>
                </c:pt>
                <c:pt idx="528">
                  <c:v>892.4</c:v>
                </c:pt>
                <c:pt idx="529">
                  <c:v>892.4</c:v>
                </c:pt>
                <c:pt idx="530">
                  <c:v>892.4</c:v>
                </c:pt>
                <c:pt idx="531">
                  <c:v>892.4</c:v>
                </c:pt>
                <c:pt idx="532">
                  <c:v>892.4</c:v>
                </c:pt>
                <c:pt idx="533">
                  <c:v>892.4</c:v>
                </c:pt>
                <c:pt idx="534">
                  <c:v>892.4</c:v>
                </c:pt>
                <c:pt idx="535">
                  <c:v>892.4</c:v>
                </c:pt>
                <c:pt idx="536">
                  <c:v>892.4</c:v>
                </c:pt>
                <c:pt idx="537">
                  <c:v>892.4</c:v>
                </c:pt>
                <c:pt idx="538">
                  <c:v>892.4</c:v>
                </c:pt>
                <c:pt idx="539">
                  <c:v>892.4</c:v>
                </c:pt>
                <c:pt idx="540">
                  <c:v>892.4</c:v>
                </c:pt>
              </c:numCache>
            </c:numRef>
          </c:yVal>
          <c:smooth val="0"/>
          <c:extLst>
            <c:ext xmlns:c16="http://schemas.microsoft.com/office/drawing/2014/chart" uri="{C3380CC4-5D6E-409C-BE32-E72D297353CC}">
              <c16:uniqueId val="{00000001-E7B3-4E17-A276-BEE82D920E19}"/>
            </c:ext>
          </c:extLst>
        </c:ser>
        <c:dLbls>
          <c:showLegendKey val="0"/>
          <c:showVal val="0"/>
          <c:showCatName val="0"/>
          <c:showSerName val="0"/>
          <c:showPercent val="0"/>
          <c:showBubbleSize val="0"/>
        </c:dLbls>
        <c:axId val="398618640"/>
        <c:axId val="398619032"/>
      </c:scatterChart>
      <c:valAx>
        <c:axId val="398618640"/>
        <c:scaling>
          <c:orientation val="minMax"/>
          <c:max val="43300"/>
          <c:min val="36526"/>
        </c:scaling>
        <c:delete val="0"/>
        <c:axPos val="b"/>
        <c:numFmt formatCode="m/d/yyyy" sourceLinked="1"/>
        <c:majorTickMark val="out"/>
        <c:minorTickMark val="none"/>
        <c:tickLblPos val="nextTo"/>
        <c:txPr>
          <a:bodyPr/>
          <a:lstStyle/>
          <a:p>
            <a:pPr>
              <a:defRPr sz="1200" b="1"/>
            </a:pPr>
            <a:endParaRPr lang="en-US"/>
          </a:p>
        </c:txPr>
        <c:crossAx val="398619032"/>
        <c:crosses val="autoZero"/>
        <c:crossBetween val="midCat"/>
        <c:majorUnit val="1096"/>
      </c:valAx>
      <c:valAx>
        <c:axId val="398619032"/>
        <c:scaling>
          <c:orientation val="minMax"/>
        </c:scaling>
        <c:delete val="0"/>
        <c:axPos val="l"/>
        <c:numFmt formatCode="General" sourceLinked="1"/>
        <c:majorTickMark val="out"/>
        <c:minorTickMark val="none"/>
        <c:tickLblPos val="nextTo"/>
        <c:txPr>
          <a:bodyPr/>
          <a:lstStyle/>
          <a:p>
            <a:pPr>
              <a:defRPr sz="1400" b="1"/>
            </a:pPr>
            <a:endParaRPr lang="en-US"/>
          </a:p>
        </c:txPr>
        <c:crossAx val="398618640"/>
        <c:crosses val="autoZero"/>
        <c:crossBetween val="midCat"/>
        <c:majorUnit val="1"/>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25400" cap="rnd">
              <a:solidFill>
                <a:srgbClr val="00B050"/>
              </a:solidFill>
              <a:round/>
            </a:ln>
            <a:effectLst/>
          </c:spPr>
          <c:marker>
            <c:symbol val="none"/>
          </c:marker>
          <c:xVal>
            <c:numRef>
              <c:f>Sheet1!$A$37:$A$53</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xVal>
          <c:yVal>
            <c:numRef>
              <c:f>Sheet1!$D$37:$D$53</c:f>
              <c:numCache>
                <c:formatCode>0.00</c:formatCode>
                <c:ptCount val="17"/>
                <c:pt idx="0">
                  <c:v>-0.79999999999999716</c:v>
                </c:pt>
                <c:pt idx="1">
                  <c:v>4.259999999999998</c:v>
                </c:pt>
                <c:pt idx="2">
                  <c:v>9.3299999999999983</c:v>
                </c:pt>
                <c:pt idx="3">
                  <c:v>-5.370000000000001</c:v>
                </c:pt>
                <c:pt idx="4">
                  <c:v>-0.17999999999999972</c:v>
                </c:pt>
                <c:pt idx="5">
                  <c:v>4.6099999999999994</c:v>
                </c:pt>
                <c:pt idx="6">
                  <c:v>-2.2300000000000004</c:v>
                </c:pt>
                <c:pt idx="7">
                  <c:v>0.64999999999999858</c:v>
                </c:pt>
                <c:pt idx="8">
                  <c:v>-9.0500000000000007</c:v>
                </c:pt>
                <c:pt idx="9">
                  <c:v>-7.7600000000000016</c:v>
                </c:pt>
                <c:pt idx="10">
                  <c:v>3.8900000000000006</c:v>
                </c:pt>
                <c:pt idx="11">
                  <c:v>1.8699999999999974</c:v>
                </c:pt>
                <c:pt idx="12">
                  <c:v>-1.7600000000000016</c:v>
                </c:pt>
                <c:pt idx="13">
                  <c:v>1.8500000000000014</c:v>
                </c:pt>
                <c:pt idx="14">
                  <c:v>5.019999999999996</c:v>
                </c:pt>
                <c:pt idx="15">
                  <c:v>4.3999999999999986</c:v>
                </c:pt>
                <c:pt idx="16">
                  <c:v>8.7100000000000009</c:v>
                </c:pt>
              </c:numCache>
            </c:numRef>
          </c:yVal>
          <c:smooth val="0"/>
          <c:extLst>
            <c:ext xmlns:c16="http://schemas.microsoft.com/office/drawing/2014/chart" uri="{C3380CC4-5D6E-409C-BE32-E72D297353CC}">
              <c16:uniqueId val="{00000000-8415-4ECA-A592-765AD032C392}"/>
            </c:ext>
          </c:extLst>
        </c:ser>
        <c:dLbls>
          <c:showLegendKey val="0"/>
          <c:showVal val="0"/>
          <c:showCatName val="0"/>
          <c:showSerName val="0"/>
          <c:showPercent val="0"/>
          <c:showBubbleSize val="0"/>
        </c:dLbls>
        <c:axId val="601881928"/>
        <c:axId val="601888816"/>
      </c:scatterChart>
      <c:valAx>
        <c:axId val="601881928"/>
        <c:scaling>
          <c:orientation val="minMax"/>
          <c:min val="2000"/>
        </c:scaling>
        <c:delete val="0"/>
        <c:axPos val="b"/>
        <c:majorGridlines>
          <c:spPr>
            <a:ln w="9525" cap="flat" cmpd="sng" algn="ctr">
              <a:noFill/>
              <a:round/>
            </a:ln>
            <a:effectLst/>
          </c:spPr>
        </c:majorGridlines>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01888816"/>
        <c:crossesAt val="-10"/>
        <c:crossBetween val="midCat"/>
        <c:majorUnit val="3"/>
      </c:valAx>
      <c:valAx>
        <c:axId val="601888816"/>
        <c:scaling>
          <c:orientation val="minMax"/>
        </c:scaling>
        <c:delete val="0"/>
        <c:axPos val="l"/>
        <c:majorGridlines>
          <c:spPr>
            <a:ln w="9525" cap="flat" cmpd="sng" algn="ctr">
              <a:noFill/>
              <a:round/>
            </a:ln>
            <a:effectLst/>
          </c:spPr>
        </c:majorGridlines>
        <c:numFmt formatCode="0.0"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01881928"/>
        <c:crosses val="autoZero"/>
        <c:crossBetween val="midCat"/>
      </c:valAx>
      <c:spPr>
        <a:noFill/>
        <a:ln>
          <a:noFill/>
        </a:ln>
        <a:effectLst/>
      </c:spPr>
    </c:plotArea>
    <c:plotVisOnly val="1"/>
    <c:dispBlanksAs val="gap"/>
    <c:showDLblsOverMax val="0"/>
  </c:chart>
  <c:spPr>
    <a:noFill/>
    <a:ln>
      <a:noFill/>
    </a:ln>
    <a:effectLst/>
  </c:spPr>
  <c:txPr>
    <a:bodyPr/>
    <a:lstStyle/>
    <a:p>
      <a:pPr>
        <a:defRPr b="1">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8490203"/>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74135" y="4561313"/>
            <a:ext cx="5366931" cy="432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884" tIns="47101" rIns="95884" bIns="4710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3" name="Rectangle 3"/>
          <p:cNvSpPr>
            <a:spLocks noGrp="1" noRot="1" noChangeAspect="1" noChangeArrowheads="1" noTextEdit="1"/>
          </p:cNvSpPr>
          <p:nvPr>
            <p:ph type="sldImg" idx="2"/>
          </p:nvPr>
        </p:nvSpPr>
        <p:spPr bwMode="auto">
          <a:xfrm>
            <a:off x="1257300" y="719138"/>
            <a:ext cx="4802188" cy="360045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Tree>
    <p:extLst>
      <p:ext uri="{BB962C8B-B14F-4D97-AF65-F5344CB8AC3E}">
        <p14:creationId xmlns:p14="http://schemas.microsoft.com/office/powerpoint/2010/main" val="1337299204"/>
      </p:ext>
    </p:extLst>
  </p:cSld>
  <p:clrMap bg1="lt1" tx1="dk1" bg2="lt2" tx2="dk2" accent1="accent1" accent2="accent2" accent3="accent3" accent4="accent4" accent5="accent5" accent6="accent6" hlink="hlink" folHlink="folHlink"/>
  <p:hf dt="0"/>
  <p:notesStyle>
    <a:lvl1pPr algn="l" rtl="0" eaLnBrk="0" fontAlgn="base" hangingPunct="0">
      <a:spcBef>
        <a:spcPct val="30000"/>
      </a:spcBef>
      <a:spcAft>
        <a:spcPct val="0"/>
      </a:spcAft>
      <a:defRPr sz="12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first of two presentations</a:t>
            </a:r>
            <a:r>
              <a:rPr lang="en-US" baseline="0" dirty="0"/>
              <a:t> on a 3-year cooperative study characterizing </a:t>
            </a:r>
            <a:r>
              <a:rPr lang="en-US" baseline="0" dirty="0" err="1"/>
              <a:t>gw</a:t>
            </a:r>
            <a:r>
              <a:rPr lang="en-US" baseline="0" dirty="0"/>
              <a:t> and </a:t>
            </a:r>
            <a:r>
              <a:rPr lang="en-US" baseline="0" dirty="0" err="1"/>
              <a:t>sw</a:t>
            </a:r>
            <a:r>
              <a:rPr lang="en-US" baseline="0" dirty="0"/>
              <a:t> interactions in selected lakes in the NE TCMA.  I would like to recognize Met Council and MDH for their cooperation in the study, and my co-authors Jared </a:t>
            </a:r>
            <a:r>
              <a:rPr lang="en-US" baseline="0" dirty="0" err="1"/>
              <a:t>Trost</a:t>
            </a:r>
            <a:r>
              <a:rPr lang="en-US" baseline="0" dirty="0"/>
              <a:t>, </a:t>
            </a:r>
            <a:r>
              <a:rPr lang="en-US" baseline="0" dirty="0" err="1"/>
              <a:t>Aliesha</a:t>
            </a:r>
            <a:r>
              <a:rPr lang="en-US" baseline="0" dirty="0"/>
              <a:t> </a:t>
            </a:r>
            <a:r>
              <a:rPr lang="en-US" baseline="0" dirty="0" err="1"/>
              <a:t>Diekoff</a:t>
            </a:r>
            <a:r>
              <a:rPr lang="en-US" baseline="0" dirty="0"/>
              <a:t>, and Melinda Erickson.</a:t>
            </a:r>
          </a:p>
          <a:p>
            <a:endParaRPr lang="en-US" baseline="0" dirty="0"/>
          </a:p>
          <a:p>
            <a:r>
              <a:rPr lang="en-US" baseline="0" dirty="0"/>
              <a:t>This first presentation is describes two components of our study:  a statistical analysis of lake-level data and field study of GW/SW interactions, focusing on White Bear Lake.</a:t>
            </a:r>
            <a:endParaRPr lang="en-US" dirty="0"/>
          </a:p>
        </p:txBody>
      </p:sp>
    </p:spTree>
    <p:extLst>
      <p:ext uri="{BB962C8B-B14F-4D97-AF65-F5344CB8AC3E}">
        <p14:creationId xmlns:p14="http://schemas.microsoft.com/office/powerpoint/2010/main" val="4104833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the graph</a:t>
            </a:r>
          </a:p>
        </p:txBody>
      </p:sp>
    </p:spTree>
    <p:extLst>
      <p:ext uri="{BB962C8B-B14F-4D97-AF65-F5344CB8AC3E}">
        <p14:creationId xmlns:p14="http://schemas.microsoft.com/office/powerpoint/2010/main" val="42257931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Main bullets for short-term analysis:</a:t>
            </a:r>
          </a:p>
          <a:p>
            <a:r>
              <a:rPr lang="en-US" sz="1300" dirty="0"/>
              <a:t/>
            </a:r>
            <a:br>
              <a:rPr lang="en-US" sz="1300" dirty="0"/>
            </a:br>
            <a:r>
              <a:rPr lang="en-US" sz="1300" dirty="0"/>
              <a:t>1.  Lake levels were stable for lakes with large watersheds that supported consistent outflow.</a:t>
            </a:r>
          </a:p>
          <a:p>
            <a:r>
              <a:rPr lang="en-US" sz="1300" dirty="0"/>
              <a:t>2.  Closed-basin lake levels changed more at high elevations compared low elevations. High elevation lakes were typically in rural settings on Superior Lobe deposits.</a:t>
            </a:r>
          </a:p>
          <a:p>
            <a:r>
              <a:rPr lang="en-US" sz="1300" dirty="0"/>
              <a:t>3.  Lake levels were more stable in urban compared to rural settings. There was a higher frequency of flow-through lakes and outlet control structures in urban compared to rural settings. </a:t>
            </a:r>
          </a:p>
          <a:p>
            <a:r>
              <a:rPr lang="en-US" sz="1300" dirty="0"/>
              <a:t>4.  Local variability in precipitation and evaporation was not correlated to lake-level changes across the northeast TCMA.</a:t>
            </a:r>
          </a:p>
          <a:p>
            <a:r>
              <a:rPr lang="en-US" sz="1300" dirty="0"/>
              <a:t>a note about data quality:</a:t>
            </a:r>
          </a:p>
          <a:p>
            <a:r>
              <a:rPr lang="en-US" sz="1300" dirty="0"/>
              <a:t>5.  Contributing area for closed-basin lakes is not well-represented in the DNR watershed suite.  The contributing areas are dynamic through time.  As wetland area within watersheds increased, the lake level change increased, suggesting poor connectivity between lakes and their watersheds.  </a:t>
            </a:r>
          </a:p>
          <a:p>
            <a:endParaRPr lang="en-US" dirty="0"/>
          </a:p>
        </p:txBody>
      </p:sp>
    </p:spTree>
    <p:extLst>
      <p:ext uri="{BB962C8B-B14F-4D97-AF65-F5344CB8AC3E}">
        <p14:creationId xmlns:p14="http://schemas.microsoft.com/office/powerpoint/2010/main" val="11134672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Shape 557"/>
          <p:cNvSpPr txBox="1">
            <a:spLocks noGrp="1"/>
          </p:cNvSpPr>
          <p:nvPr>
            <p:ph type="body" idx="1"/>
          </p:nvPr>
        </p:nvSpPr>
        <p:spPr>
          <a:xfrm>
            <a:off x="925512" y="4387850"/>
            <a:ext cx="5099049" cy="4156075"/>
          </a:xfrm>
          <a:prstGeom prst="rect">
            <a:avLst/>
          </a:prstGeom>
        </p:spPr>
        <p:txBody>
          <a:bodyPr lIns="91425" tIns="91425" rIns="91425" bIns="91425" anchor="t" anchorCtr="0">
            <a:noAutofit/>
          </a:bodyPr>
          <a:lstStyle/>
          <a:p>
            <a:pPr lvl="0">
              <a:spcBef>
                <a:spcPts val="0"/>
              </a:spcBef>
              <a:buNone/>
            </a:pPr>
            <a:endParaRPr dirty="0"/>
          </a:p>
        </p:txBody>
      </p:sp>
      <p:sp>
        <p:nvSpPr>
          <p:cNvPr id="558" name="Shape 558"/>
          <p:cNvSpPr>
            <a:spLocks noGrp="1" noRot="1" noChangeAspect="1"/>
          </p:cNvSpPr>
          <p:nvPr>
            <p:ph type="sldImg" idx="2"/>
          </p:nvPr>
        </p:nvSpPr>
        <p:spPr>
          <a:xfrm>
            <a:off x="1166813" y="692150"/>
            <a:ext cx="4618037"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26498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11661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61501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Shape 367"/>
          <p:cNvSpPr txBox="1">
            <a:spLocks noGrp="1"/>
          </p:cNvSpPr>
          <p:nvPr>
            <p:ph type="body" idx="1"/>
          </p:nvPr>
        </p:nvSpPr>
        <p:spPr>
          <a:xfrm>
            <a:off x="886958" y="4248557"/>
            <a:ext cx="4886637" cy="4024258"/>
          </a:xfrm>
          <a:prstGeom prst="rect">
            <a:avLst/>
          </a:prstGeom>
        </p:spPr>
        <p:txBody>
          <a:bodyPr lIns="88125" tIns="88125" rIns="88125" bIns="88125" anchor="t" anchorCtr="0">
            <a:noAutofit/>
          </a:bodyPr>
          <a:lstStyle/>
          <a:p>
            <a:pPr>
              <a:spcBef>
                <a:spcPts val="0"/>
              </a:spcBef>
            </a:pPr>
            <a:r>
              <a:rPr lang="en-US" dirty="0"/>
              <a:t>To</a:t>
            </a:r>
            <a:r>
              <a:rPr lang="en-US" baseline="0" dirty="0"/>
              <a:t> understand why lake-water levels change, you need to understand the components of the lake-water budgets and factors that control these components, including the amount of groundwater and surface-water interactions or exchanges.</a:t>
            </a:r>
          </a:p>
          <a:p>
            <a:pPr>
              <a:spcBef>
                <a:spcPts val="0"/>
              </a:spcBef>
            </a:pPr>
            <a:endParaRPr lang="en-US" baseline="0" dirty="0"/>
          </a:p>
          <a:p>
            <a:pPr>
              <a:spcBef>
                <a:spcPts val="0"/>
              </a:spcBef>
            </a:pPr>
            <a:r>
              <a:rPr lang="en-US" baseline="0" dirty="0"/>
              <a:t>Just like a checking account, you need to total the water losses and gains to a lake to understand the final balance.  You need to determine the contribution of each component to the lake-water budget to assess lake-water level variability and the factors controlling the contributions of each component.</a:t>
            </a:r>
          </a:p>
        </p:txBody>
      </p:sp>
      <p:sp>
        <p:nvSpPr>
          <p:cNvPr id="368" name="Shape 368"/>
          <p:cNvSpPr>
            <a:spLocks noGrp="1" noRot="1" noChangeAspect="1"/>
          </p:cNvSpPr>
          <p:nvPr>
            <p:ph type="sldImg" idx="2"/>
          </p:nvPr>
        </p:nvSpPr>
        <p:spPr>
          <a:xfrm>
            <a:off x="1096963" y="669925"/>
            <a:ext cx="4470400" cy="3354388"/>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42395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part of the presentation will discuss the statistical</a:t>
            </a:r>
            <a:r>
              <a:rPr lang="en-US" baseline="0" dirty="0"/>
              <a:t> analysis of lake levels.  The analysis were done using two sets of data:  short-term and long-term analysis.</a:t>
            </a:r>
          </a:p>
          <a:p>
            <a:endParaRPr lang="en-US" baseline="0" dirty="0"/>
          </a:p>
          <a:p>
            <a:r>
              <a:rPr lang="en-US" baseline="0" dirty="0"/>
              <a:t>The objective of the short-term analysis were ….</a:t>
            </a:r>
          </a:p>
          <a:p>
            <a:endParaRPr lang="en-US" baseline="0" dirty="0"/>
          </a:p>
          <a:p>
            <a:r>
              <a:rPr lang="en-US" baseline="0" dirty="0"/>
              <a:t>The objective of the long-term analysis was to </a:t>
            </a:r>
            <a:endParaRPr lang="en-US" dirty="0"/>
          </a:p>
        </p:txBody>
      </p:sp>
    </p:spTree>
    <p:extLst>
      <p:ext uri="{BB962C8B-B14F-4D97-AF65-F5344CB8AC3E}">
        <p14:creationId xmlns:p14="http://schemas.microsoft.com/office/powerpoint/2010/main" val="3984027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were these lakes</a:t>
            </a:r>
            <a:r>
              <a:rPr lang="en-US" baseline="0" dirty="0"/>
              <a:t> selected?</a:t>
            </a:r>
          </a:p>
          <a:p>
            <a:endParaRPr lang="en-US" baseline="0" dirty="0"/>
          </a:p>
          <a:p>
            <a:r>
              <a:rPr lang="en-US" baseline="0" dirty="0"/>
              <a:t>Based on water-level measurements in at least 2 months for each year of the analysis during open-water season (April-November)</a:t>
            </a:r>
            <a:endParaRPr lang="en-US" dirty="0"/>
          </a:p>
        </p:txBody>
      </p:sp>
    </p:spTree>
    <p:extLst>
      <p:ext uri="{BB962C8B-B14F-4D97-AF65-F5344CB8AC3E}">
        <p14:creationId xmlns:p14="http://schemas.microsoft.com/office/powerpoint/2010/main" val="2711382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Main bullets for short-term analysis:</a:t>
            </a:r>
          </a:p>
          <a:p>
            <a:endParaRPr lang="en-US" sz="1300" dirty="0"/>
          </a:p>
          <a:p>
            <a:r>
              <a:rPr lang="en-US" sz="1300" dirty="0"/>
              <a:t>1.  Lake levels were stable for lakes with large watersheds that supported consistent outflow.</a:t>
            </a:r>
          </a:p>
          <a:p>
            <a:r>
              <a:rPr lang="en-US" sz="1300" dirty="0"/>
              <a:t>2.  Closed-basin lake levels changed more at high elevations compared low elevations. High elevation lakes were typically in rural settings on Superior Lobe deposits.</a:t>
            </a:r>
          </a:p>
          <a:p>
            <a:r>
              <a:rPr lang="en-US" sz="1300" dirty="0"/>
              <a:t>3.  Lake levels were more stable in urban compared to rural settings. There was a higher frequency of flow-through lakes and outlet control structures in urban compared to rural settings. </a:t>
            </a:r>
          </a:p>
          <a:p>
            <a:r>
              <a:rPr lang="en-US" sz="1300" dirty="0"/>
              <a:t>4.  Local variability in precipitation and evaporation was not correlated to lake-level changes across the northeast TCMA.</a:t>
            </a:r>
          </a:p>
          <a:p>
            <a:endParaRPr lang="en-US" sz="1300" dirty="0"/>
          </a:p>
          <a:p>
            <a:r>
              <a:rPr lang="en-US" sz="1300" dirty="0"/>
              <a:t>a note about data quality:</a:t>
            </a:r>
          </a:p>
          <a:p>
            <a:r>
              <a:rPr lang="en-US" sz="1300" dirty="0"/>
              <a:t>5.  Contributing area for closed-basin lakes is not well-represented in the DNR watershed suite.  The contributing areas are dynamic through time.  As wetland area within watersheds increased, the lake level change increased, suggesting poor connectivity between lakes and their watersheds.  </a:t>
            </a:r>
          </a:p>
          <a:p>
            <a:endParaRPr lang="en-US" dirty="0"/>
          </a:p>
        </p:txBody>
      </p:sp>
    </p:spTree>
    <p:extLst>
      <p:ext uri="{BB962C8B-B14F-4D97-AF65-F5344CB8AC3E}">
        <p14:creationId xmlns:p14="http://schemas.microsoft.com/office/powerpoint/2010/main" val="493638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out</a:t>
            </a:r>
            <a:r>
              <a:rPr lang="en-US" baseline="0" dirty="0"/>
              <a:t> that Horseshoe and Little Carnelian Lakes changed to closed-basin lakes during 2003-2013</a:t>
            </a:r>
            <a:endParaRPr lang="en-US" dirty="0"/>
          </a:p>
        </p:txBody>
      </p:sp>
    </p:spTree>
    <p:extLst>
      <p:ext uri="{BB962C8B-B14F-4D97-AF65-F5344CB8AC3E}">
        <p14:creationId xmlns:p14="http://schemas.microsoft.com/office/powerpoint/2010/main" val="16242784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Short-term statistical analysis (2002-2010)</a:t>
            </a:r>
          </a:p>
          <a:p>
            <a:r>
              <a:rPr lang="en-US" dirty="0"/>
              <a:t>Water levels in flow-through lakes significantly less variable than in closed-basin lakes</a:t>
            </a:r>
          </a:p>
          <a:p>
            <a:r>
              <a:rPr lang="en-US" dirty="0"/>
              <a:t>Closed-basin lake-level changes reflected groundwater-level changes in the Quaternary, Prairie du </a:t>
            </a:r>
            <a:r>
              <a:rPr lang="en-US" dirty="0" err="1"/>
              <a:t>Chien</a:t>
            </a:r>
            <a:r>
              <a:rPr lang="en-US" dirty="0"/>
              <a:t>, and Jordan aquifers</a:t>
            </a:r>
          </a:p>
          <a:p>
            <a:r>
              <a:rPr lang="en-US" dirty="0"/>
              <a:t>Lakes that had outlet-control structures, such as culverts and weirs, had significantly smaller multi-year, lake-level changes</a:t>
            </a:r>
          </a:p>
          <a:p>
            <a:r>
              <a:rPr lang="en-US" dirty="0"/>
              <a:t>Closed-basin lakes and groundwater levels in the region extending from White Bear Lake northeast to Goose Lake had the greatest water level declines during 2002 to 2010.</a:t>
            </a:r>
          </a:p>
          <a:p>
            <a:endParaRPr lang="en-US" dirty="0"/>
          </a:p>
        </p:txBody>
      </p:sp>
    </p:spTree>
    <p:extLst>
      <p:ext uri="{BB962C8B-B14F-4D97-AF65-F5344CB8AC3E}">
        <p14:creationId xmlns:p14="http://schemas.microsoft.com/office/powerpoint/2010/main" val="7617789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7"/>
          <p:cNvSpPr>
            <a:spLocks noChangeArrowheads="1"/>
          </p:cNvSpPr>
          <p:nvPr userDrawn="1"/>
        </p:nvSpPr>
        <p:spPr bwMode="auto">
          <a:xfrm>
            <a:off x="404813" y="6083300"/>
            <a:ext cx="20161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4450" rIns="88900" bIns="44450">
            <a:spAutoFit/>
          </a:bodyPr>
          <a:lstStyle>
            <a:lvl1pPr defTabSz="885825">
              <a:defRPr sz="4000">
                <a:solidFill>
                  <a:schemeClr val="tx1"/>
                </a:solidFill>
                <a:latin typeface="Arial" charset="0"/>
              </a:defRPr>
            </a:lvl1pPr>
            <a:lvl2pPr marL="742950" indent="-285750" defTabSz="885825">
              <a:defRPr sz="4000">
                <a:solidFill>
                  <a:schemeClr val="tx1"/>
                </a:solidFill>
                <a:latin typeface="Arial" charset="0"/>
              </a:defRPr>
            </a:lvl2pPr>
            <a:lvl3pPr marL="1143000" indent="-228600" defTabSz="885825">
              <a:defRPr sz="4000">
                <a:solidFill>
                  <a:schemeClr val="tx1"/>
                </a:solidFill>
                <a:latin typeface="Arial" charset="0"/>
              </a:defRPr>
            </a:lvl3pPr>
            <a:lvl4pPr marL="1600200" indent="-228600" defTabSz="885825">
              <a:defRPr sz="4000">
                <a:solidFill>
                  <a:schemeClr val="tx1"/>
                </a:solidFill>
                <a:latin typeface="Arial" charset="0"/>
              </a:defRPr>
            </a:lvl4pPr>
            <a:lvl5pPr marL="2057400" indent="-228600" defTabSz="885825">
              <a:defRPr sz="4000">
                <a:solidFill>
                  <a:schemeClr val="tx1"/>
                </a:solidFill>
                <a:latin typeface="Arial" charset="0"/>
              </a:defRPr>
            </a:lvl5pPr>
            <a:lvl6pPr marL="2514600" indent="-228600" defTabSz="885825" eaLnBrk="0" fontAlgn="base" hangingPunct="0">
              <a:spcBef>
                <a:spcPct val="0"/>
              </a:spcBef>
              <a:spcAft>
                <a:spcPct val="0"/>
              </a:spcAft>
              <a:defRPr sz="4000">
                <a:solidFill>
                  <a:schemeClr val="tx1"/>
                </a:solidFill>
                <a:latin typeface="Arial" charset="0"/>
              </a:defRPr>
            </a:lvl6pPr>
            <a:lvl7pPr marL="2971800" indent="-228600" defTabSz="885825" eaLnBrk="0" fontAlgn="base" hangingPunct="0">
              <a:spcBef>
                <a:spcPct val="0"/>
              </a:spcBef>
              <a:spcAft>
                <a:spcPct val="0"/>
              </a:spcAft>
              <a:defRPr sz="4000">
                <a:solidFill>
                  <a:schemeClr val="tx1"/>
                </a:solidFill>
                <a:latin typeface="Arial" charset="0"/>
              </a:defRPr>
            </a:lvl7pPr>
            <a:lvl8pPr marL="3429000" indent="-228600" defTabSz="885825" eaLnBrk="0" fontAlgn="base" hangingPunct="0">
              <a:spcBef>
                <a:spcPct val="0"/>
              </a:spcBef>
              <a:spcAft>
                <a:spcPct val="0"/>
              </a:spcAft>
              <a:defRPr sz="4000">
                <a:solidFill>
                  <a:schemeClr val="tx1"/>
                </a:solidFill>
                <a:latin typeface="Arial" charset="0"/>
              </a:defRPr>
            </a:lvl8pPr>
            <a:lvl9pPr marL="3886200" indent="-228600" defTabSz="885825" eaLnBrk="0" fontAlgn="base" hangingPunct="0">
              <a:spcBef>
                <a:spcPct val="0"/>
              </a:spcBef>
              <a:spcAft>
                <a:spcPct val="0"/>
              </a:spcAft>
              <a:defRPr sz="4000">
                <a:solidFill>
                  <a:schemeClr val="tx1"/>
                </a:solidFill>
                <a:latin typeface="Arial" charset="0"/>
              </a:defRPr>
            </a:lvl9pPr>
          </a:lstStyle>
          <a:p>
            <a:pPr>
              <a:defRPr/>
            </a:pPr>
            <a:r>
              <a:rPr lang="en-US" altLang="en-US" sz="1000" b="1">
                <a:solidFill>
                  <a:schemeClr val="bg1"/>
                </a:solidFill>
              </a:rPr>
              <a:t>U.S. Department of the Interior</a:t>
            </a:r>
          </a:p>
          <a:p>
            <a:pPr>
              <a:defRPr/>
            </a:pPr>
            <a:r>
              <a:rPr lang="en-US" altLang="en-US" sz="1000" b="1">
                <a:solidFill>
                  <a:schemeClr val="bg1"/>
                </a:solidFill>
              </a:rPr>
              <a:t>U.S. Geological Survey</a:t>
            </a:r>
          </a:p>
        </p:txBody>
      </p:sp>
      <p:pic>
        <p:nvPicPr>
          <p:cNvPr id="5" name="Picture 9" descr="D:\Vugraph Info\Vugraph Templates\Templates-NEW-NMP and Bureau\ident_4_onscreen_png.png"/>
          <p:cNvPicPr>
            <a:picLocks noChangeAspect="1" noChangeArrowheads="1"/>
          </p:cNvPicPr>
          <p:nvPr userDrawn="1"/>
        </p:nvPicPr>
        <p:blipFill>
          <a:blip r:embed="rId2">
            <a:lum bright="100000"/>
            <a:extLst>
              <a:ext uri="{28A0092B-C50C-407E-A947-70E740481C1C}">
                <a14:useLocalDpi xmlns:a14="http://schemas.microsoft.com/office/drawing/2010/main" val="0"/>
              </a:ext>
            </a:extLst>
          </a:blip>
          <a:srcRect/>
          <a:stretch>
            <a:fillRect/>
          </a:stretch>
        </p:blipFill>
        <p:spPr bwMode="black">
          <a:xfrm>
            <a:off x="457200" y="461963"/>
            <a:ext cx="2057400"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0" name="Rectangle 2"/>
          <p:cNvSpPr>
            <a:spLocks noGrp="1" noChangeArrowheads="1"/>
          </p:cNvSpPr>
          <p:nvPr>
            <p:ph type="ctrTitle"/>
          </p:nvPr>
        </p:nvSpPr>
        <p:spPr>
          <a:xfrm>
            <a:off x="381000" y="2286000"/>
            <a:ext cx="8305800" cy="1143000"/>
          </a:xfrm>
        </p:spPr>
        <p:txBody>
          <a:bodyPr/>
          <a:lstStyle>
            <a:lvl1pPr>
              <a:defRPr sz="4400"/>
            </a:lvl1pPr>
          </a:lstStyle>
          <a:p>
            <a:pPr lvl="0"/>
            <a:r>
              <a:rPr lang="en-US" noProof="0"/>
              <a:t>Click to edit Master title style</a:t>
            </a:r>
          </a:p>
        </p:txBody>
      </p:sp>
      <p:sp>
        <p:nvSpPr>
          <p:cNvPr id="104451" name="Rectangle 3"/>
          <p:cNvSpPr>
            <a:spLocks noGrp="1" noChangeArrowheads="1"/>
          </p:cNvSpPr>
          <p:nvPr>
            <p:ph type="subTitle" idx="1"/>
          </p:nvPr>
        </p:nvSpPr>
        <p:spPr>
          <a:xfrm>
            <a:off x="381000" y="3886200"/>
            <a:ext cx="8305800" cy="1752600"/>
          </a:xfrm>
        </p:spPr>
        <p:txBody>
          <a:bodyPr/>
          <a:lstStyle>
            <a:lvl1pPr marL="0" indent="0">
              <a:buFont typeface="Wingdings" pitchFamily="2" charset="2"/>
              <a:buNone/>
              <a:defRPr/>
            </a:lvl1pPr>
          </a:lstStyle>
          <a:p>
            <a:pPr lvl="0"/>
            <a:r>
              <a:rPr lang="en-US" noProof="0"/>
              <a:t>Click to edit Master subtitle style</a:t>
            </a:r>
          </a:p>
        </p:txBody>
      </p:sp>
    </p:spTree>
    <p:extLst>
      <p:ext uri="{BB962C8B-B14F-4D97-AF65-F5344CB8AC3E}">
        <p14:creationId xmlns:p14="http://schemas.microsoft.com/office/powerpoint/2010/main" val="21223410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1226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152400"/>
            <a:ext cx="20764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152400"/>
            <a:ext cx="60769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28936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381000" y="152400"/>
            <a:ext cx="8305799"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600" b="1" i="0" u="none" strike="noStrike" cap="none">
                <a:solidFill>
                  <a:srgbClr val="FFFF99"/>
                </a:solidFill>
                <a:latin typeface="Arial"/>
                <a:ea typeface="Arial"/>
                <a:cs typeface="Arial"/>
                <a:sym typeface="Arial"/>
              </a:defRPr>
            </a:lvl1pPr>
            <a:lvl2pPr marL="0" marR="0" lvl="1" indent="0" algn="l" rtl="0">
              <a:spcBef>
                <a:spcPts val="0"/>
              </a:spcBef>
              <a:spcAft>
                <a:spcPts val="0"/>
              </a:spcAft>
              <a:buNone/>
              <a:defRPr sz="3600" b="1" i="0" u="none" strike="noStrike" cap="none">
                <a:solidFill>
                  <a:srgbClr val="FFFF99"/>
                </a:solidFill>
                <a:latin typeface="Arial"/>
                <a:ea typeface="Arial"/>
                <a:cs typeface="Arial"/>
                <a:sym typeface="Arial"/>
              </a:defRPr>
            </a:lvl2pPr>
            <a:lvl3pPr marL="0" marR="0" lvl="2" indent="0" algn="l" rtl="0">
              <a:spcBef>
                <a:spcPts val="0"/>
              </a:spcBef>
              <a:spcAft>
                <a:spcPts val="0"/>
              </a:spcAft>
              <a:buNone/>
              <a:defRPr sz="3600" b="1" i="0" u="none" strike="noStrike" cap="none">
                <a:solidFill>
                  <a:srgbClr val="FFFF99"/>
                </a:solidFill>
                <a:latin typeface="Arial"/>
                <a:ea typeface="Arial"/>
                <a:cs typeface="Arial"/>
                <a:sym typeface="Arial"/>
              </a:defRPr>
            </a:lvl3pPr>
            <a:lvl4pPr marL="0" marR="0" lvl="3" indent="0" algn="l" rtl="0">
              <a:spcBef>
                <a:spcPts val="0"/>
              </a:spcBef>
              <a:spcAft>
                <a:spcPts val="0"/>
              </a:spcAft>
              <a:buNone/>
              <a:defRPr sz="3600" b="1" i="0" u="none" strike="noStrike" cap="none">
                <a:solidFill>
                  <a:srgbClr val="FFFF99"/>
                </a:solidFill>
                <a:latin typeface="Arial"/>
                <a:ea typeface="Arial"/>
                <a:cs typeface="Arial"/>
                <a:sym typeface="Arial"/>
              </a:defRPr>
            </a:lvl4pPr>
            <a:lvl5pPr marL="0" marR="0" lvl="4" indent="0" algn="l" rtl="0">
              <a:spcBef>
                <a:spcPts val="0"/>
              </a:spcBef>
              <a:spcAft>
                <a:spcPts val="0"/>
              </a:spcAft>
              <a:buNone/>
              <a:defRPr sz="3600" b="1" i="0" u="none" strike="noStrike" cap="none">
                <a:solidFill>
                  <a:srgbClr val="FFFF99"/>
                </a:solidFill>
                <a:latin typeface="Arial"/>
                <a:ea typeface="Arial"/>
                <a:cs typeface="Arial"/>
                <a:sym typeface="Arial"/>
              </a:defRPr>
            </a:lvl5pPr>
            <a:lvl6pPr marL="457200" marR="0" lvl="5" indent="0" algn="l" rtl="0">
              <a:spcBef>
                <a:spcPts val="0"/>
              </a:spcBef>
              <a:spcAft>
                <a:spcPts val="0"/>
              </a:spcAft>
              <a:buNone/>
              <a:defRPr sz="3600" b="1" i="0" u="none" strike="noStrike" cap="none">
                <a:solidFill>
                  <a:srgbClr val="FFFF99"/>
                </a:solidFill>
                <a:latin typeface="Arial"/>
                <a:ea typeface="Arial"/>
                <a:cs typeface="Arial"/>
                <a:sym typeface="Arial"/>
              </a:defRPr>
            </a:lvl6pPr>
            <a:lvl7pPr marL="914400" marR="0" lvl="6" indent="0" algn="l" rtl="0">
              <a:spcBef>
                <a:spcPts val="0"/>
              </a:spcBef>
              <a:spcAft>
                <a:spcPts val="0"/>
              </a:spcAft>
              <a:buNone/>
              <a:defRPr sz="3600" b="1" i="0" u="none" strike="noStrike" cap="none">
                <a:solidFill>
                  <a:srgbClr val="FFFF99"/>
                </a:solidFill>
                <a:latin typeface="Arial"/>
                <a:ea typeface="Arial"/>
                <a:cs typeface="Arial"/>
                <a:sym typeface="Arial"/>
              </a:defRPr>
            </a:lvl7pPr>
            <a:lvl8pPr marL="1371600" marR="0" lvl="7" indent="0" algn="l" rtl="0">
              <a:spcBef>
                <a:spcPts val="0"/>
              </a:spcBef>
              <a:spcAft>
                <a:spcPts val="0"/>
              </a:spcAft>
              <a:buNone/>
              <a:defRPr sz="3600" b="1" i="0" u="none" strike="noStrike" cap="none">
                <a:solidFill>
                  <a:srgbClr val="FFFF99"/>
                </a:solidFill>
                <a:latin typeface="Arial"/>
                <a:ea typeface="Arial"/>
                <a:cs typeface="Arial"/>
                <a:sym typeface="Arial"/>
              </a:defRPr>
            </a:lvl8pPr>
            <a:lvl9pPr marL="1828800" marR="0" lvl="8" indent="0" algn="l" rtl="0">
              <a:spcBef>
                <a:spcPts val="0"/>
              </a:spcBef>
              <a:spcAft>
                <a:spcPts val="0"/>
              </a:spcAft>
              <a:buNone/>
              <a:defRPr sz="3600" b="1" i="0" u="none" strike="noStrike" cap="none">
                <a:solidFill>
                  <a:srgbClr val="FFFF99"/>
                </a:solidFill>
                <a:latin typeface="Arial"/>
                <a:ea typeface="Arial"/>
                <a:cs typeface="Arial"/>
                <a:sym typeface="Arial"/>
              </a:defRPr>
            </a:lvl9pPr>
          </a:lstStyle>
          <a:p>
            <a:endParaRPr/>
          </a:p>
        </p:txBody>
      </p:sp>
      <p:sp>
        <p:nvSpPr>
          <p:cNvPr id="53" name="Shape 53"/>
          <p:cNvSpPr txBox="1">
            <a:spLocks noGrp="1"/>
          </p:cNvSpPr>
          <p:nvPr>
            <p:ph type="body" idx="1"/>
          </p:nvPr>
        </p:nvSpPr>
        <p:spPr>
          <a:xfrm>
            <a:off x="381000" y="1371600"/>
            <a:ext cx="8305799" cy="4495800"/>
          </a:xfrm>
          <a:prstGeom prst="rect">
            <a:avLst/>
          </a:prstGeom>
          <a:noFill/>
          <a:ln>
            <a:noFill/>
          </a:ln>
        </p:spPr>
        <p:txBody>
          <a:bodyPr lIns="91425" tIns="91425" rIns="91425" bIns="91425" anchor="t" anchorCtr="0"/>
          <a:lstStyle>
            <a:lvl1pPr marL="342900" marR="0" lvl="0" indent="-120650" algn="l" rtl="0">
              <a:spcBef>
                <a:spcPts val="560"/>
              </a:spcBef>
              <a:spcAft>
                <a:spcPts val="0"/>
              </a:spcAft>
              <a:buClr>
                <a:srgbClr val="FFFF99"/>
              </a:buClr>
              <a:buSzPct val="125000"/>
              <a:buFont typeface="Noto Sans Symbols"/>
              <a:buChar char="▪"/>
              <a:defRPr sz="2800" b="1" i="0" u="none" strike="noStrike" cap="none">
                <a:solidFill>
                  <a:schemeClr val="lt1"/>
                </a:solidFill>
                <a:latin typeface="Arial"/>
                <a:ea typeface="Arial"/>
                <a:cs typeface="Arial"/>
                <a:sym typeface="Arial"/>
              </a:defRPr>
            </a:lvl1pPr>
            <a:lvl2pPr marL="742950" marR="0" lvl="1" indent="-95250" algn="l" rtl="0">
              <a:spcBef>
                <a:spcPts val="480"/>
              </a:spcBef>
              <a:spcAft>
                <a:spcPts val="0"/>
              </a:spcAft>
              <a:buClr>
                <a:srgbClr val="FFFF99"/>
              </a:buClr>
              <a:buSzPct val="125000"/>
              <a:buFont typeface="Noto Sans Symbols"/>
              <a:buChar char="▪"/>
              <a:defRPr sz="2400" b="1" i="0" u="none" strike="noStrike" cap="none">
                <a:solidFill>
                  <a:schemeClr val="lt1"/>
                </a:solidFill>
                <a:latin typeface="Arial"/>
                <a:ea typeface="Arial"/>
                <a:cs typeface="Arial"/>
                <a:sym typeface="Arial"/>
              </a:defRPr>
            </a:lvl2pPr>
            <a:lvl3pPr marL="1143000" marR="0" lvl="2" indent="-69850" algn="l" rtl="0">
              <a:spcBef>
                <a:spcPts val="400"/>
              </a:spcBef>
              <a:spcAft>
                <a:spcPts val="0"/>
              </a:spcAft>
              <a:buClr>
                <a:srgbClr val="FFFF99"/>
              </a:buClr>
              <a:buSzPct val="125000"/>
              <a:buFont typeface="Noto Sans Symbols"/>
              <a:buChar char="▪"/>
              <a:defRPr sz="2000" b="1" i="0" u="none" strike="noStrike" cap="none">
                <a:solidFill>
                  <a:schemeClr val="lt1"/>
                </a:solidFill>
                <a:latin typeface="Arial"/>
                <a:ea typeface="Arial"/>
                <a:cs typeface="Arial"/>
                <a:sym typeface="Arial"/>
              </a:defRPr>
            </a:lvl3pPr>
            <a:lvl4pPr marL="1600200" marR="0" lvl="3" indent="-85725" algn="l" rtl="0">
              <a:spcBef>
                <a:spcPts val="360"/>
              </a:spcBef>
              <a:spcAft>
                <a:spcPts val="0"/>
              </a:spcAft>
              <a:buClr>
                <a:srgbClr val="FFFF99"/>
              </a:buClr>
              <a:buSzPct val="125000"/>
              <a:buFont typeface="Noto Sans Symbols"/>
              <a:buChar char="▪"/>
              <a:defRPr sz="1800" b="1" i="0" u="none" strike="noStrike" cap="none">
                <a:solidFill>
                  <a:schemeClr val="lt1"/>
                </a:solidFill>
                <a:latin typeface="Arial"/>
                <a:ea typeface="Arial"/>
                <a:cs typeface="Arial"/>
                <a:sym typeface="Arial"/>
              </a:defRPr>
            </a:lvl4pPr>
            <a:lvl5pPr marL="2057400" marR="0" lvl="4" indent="-85725" algn="l" rtl="0">
              <a:spcBef>
                <a:spcPts val="360"/>
              </a:spcBef>
              <a:spcAft>
                <a:spcPts val="0"/>
              </a:spcAft>
              <a:buClr>
                <a:srgbClr val="FFFF99"/>
              </a:buClr>
              <a:buSzPct val="125000"/>
              <a:buFont typeface="Noto Sans Symbols"/>
              <a:buChar char="▪"/>
              <a:defRPr sz="1800" b="1" i="0" u="none" strike="noStrike" cap="none">
                <a:solidFill>
                  <a:schemeClr val="lt1"/>
                </a:solidFill>
                <a:latin typeface="Arial"/>
                <a:ea typeface="Arial"/>
                <a:cs typeface="Arial"/>
                <a:sym typeface="Arial"/>
              </a:defRPr>
            </a:lvl5pPr>
            <a:lvl6pPr marL="2514600" marR="0" lvl="5" indent="-85725" algn="l" rtl="0">
              <a:spcBef>
                <a:spcPts val="360"/>
              </a:spcBef>
              <a:spcAft>
                <a:spcPts val="0"/>
              </a:spcAft>
              <a:buClr>
                <a:srgbClr val="FFFF99"/>
              </a:buClr>
              <a:buSzPct val="125000"/>
              <a:buFont typeface="Noto Sans Symbols"/>
              <a:buChar char="▪"/>
              <a:defRPr sz="1800" b="1" i="0" u="none" strike="noStrike" cap="none">
                <a:solidFill>
                  <a:schemeClr val="lt1"/>
                </a:solidFill>
                <a:latin typeface="Arial"/>
                <a:ea typeface="Arial"/>
                <a:cs typeface="Arial"/>
                <a:sym typeface="Arial"/>
              </a:defRPr>
            </a:lvl6pPr>
            <a:lvl7pPr marL="2971800" marR="0" lvl="6" indent="-85725" algn="l" rtl="0">
              <a:spcBef>
                <a:spcPts val="360"/>
              </a:spcBef>
              <a:spcAft>
                <a:spcPts val="0"/>
              </a:spcAft>
              <a:buClr>
                <a:srgbClr val="FFFF99"/>
              </a:buClr>
              <a:buSzPct val="125000"/>
              <a:buFont typeface="Noto Sans Symbols"/>
              <a:buChar char="▪"/>
              <a:defRPr sz="1800" b="1" i="0" u="none" strike="noStrike" cap="none">
                <a:solidFill>
                  <a:schemeClr val="lt1"/>
                </a:solidFill>
                <a:latin typeface="Arial"/>
                <a:ea typeface="Arial"/>
                <a:cs typeface="Arial"/>
                <a:sym typeface="Arial"/>
              </a:defRPr>
            </a:lvl7pPr>
            <a:lvl8pPr marL="3429000" marR="0" lvl="7" indent="-85725" algn="l" rtl="0">
              <a:spcBef>
                <a:spcPts val="360"/>
              </a:spcBef>
              <a:spcAft>
                <a:spcPts val="0"/>
              </a:spcAft>
              <a:buClr>
                <a:srgbClr val="FFFF99"/>
              </a:buClr>
              <a:buSzPct val="125000"/>
              <a:buFont typeface="Noto Sans Symbols"/>
              <a:buChar char="▪"/>
              <a:defRPr sz="1800" b="1" i="0" u="none" strike="noStrike" cap="none">
                <a:solidFill>
                  <a:schemeClr val="lt1"/>
                </a:solidFill>
                <a:latin typeface="Arial"/>
                <a:ea typeface="Arial"/>
                <a:cs typeface="Arial"/>
                <a:sym typeface="Arial"/>
              </a:defRPr>
            </a:lvl8pPr>
            <a:lvl9pPr marL="3886200" marR="0" lvl="8" indent="-85725" algn="l" rtl="0">
              <a:spcBef>
                <a:spcPts val="360"/>
              </a:spcBef>
              <a:spcAft>
                <a:spcPts val="0"/>
              </a:spcAft>
              <a:buClr>
                <a:srgbClr val="FFFF99"/>
              </a:buClr>
              <a:buSzPct val="125000"/>
              <a:buFont typeface="Noto Sans Symbols"/>
              <a:buChar char="▪"/>
              <a:defRPr sz="1800" b="1"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32858193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4"/>
        <p:cNvGrpSpPr/>
        <p:nvPr/>
      </p:nvGrpSpPr>
      <p:grpSpPr>
        <a:xfrm>
          <a:off x="0" y="0"/>
          <a:ext cx="0" cy="0"/>
          <a:chOff x="0" y="0"/>
          <a:chExt cx="0" cy="0"/>
        </a:xfrm>
      </p:grpSpPr>
    </p:spTree>
    <p:extLst>
      <p:ext uri="{BB962C8B-B14F-4D97-AF65-F5344CB8AC3E}">
        <p14:creationId xmlns:p14="http://schemas.microsoft.com/office/powerpoint/2010/main" val="35744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55"/>
        <p:cNvGrpSpPr/>
        <p:nvPr/>
      </p:nvGrpSpPr>
      <p:grpSpPr>
        <a:xfrm>
          <a:off x="0" y="0"/>
          <a:ext cx="0" cy="0"/>
          <a:chOff x="0" y="0"/>
          <a:chExt cx="0" cy="0"/>
        </a:xfrm>
      </p:grpSpPr>
      <p:sp>
        <p:nvSpPr>
          <p:cNvPr id="56" name="Shape 56"/>
          <p:cNvSpPr/>
          <p:nvPr/>
        </p:nvSpPr>
        <p:spPr>
          <a:xfrm>
            <a:off x="404812" y="6083300"/>
            <a:ext cx="2016124" cy="393700"/>
          </a:xfrm>
          <a:prstGeom prst="rect">
            <a:avLst/>
          </a:prstGeom>
          <a:noFill/>
          <a:ln>
            <a:noFill/>
          </a:ln>
        </p:spPr>
        <p:txBody>
          <a:bodyPr lIns="88900" tIns="44450" rIns="88900" bIns="44450" anchor="t" anchorCtr="0">
            <a:noAutofit/>
          </a:bodyPr>
          <a:lstStyle/>
          <a:p>
            <a:pPr eaLnBrk="1" fontAlgn="auto" hangingPunct="1">
              <a:spcBef>
                <a:spcPts val="0"/>
              </a:spcBef>
              <a:spcAft>
                <a:spcPts val="0"/>
              </a:spcAft>
              <a:buSzPct val="25000"/>
            </a:pPr>
            <a:r>
              <a:rPr lang="en-US" sz="1000" b="1" kern="0">
                <a:solidFill>
                  <a:srgbClr val="FFFFFF"/>
                </a:solidFill>
                <a:latin typeface="Arial"/>
                <a:ea typeface="Arial"/>
                <a:cs typeface="Arial"/>
                <a:sym typeface="Arial"/>
              </a:rPr>
              <a:t>U.S. Department of the Interior</a:t>
            </a:r>
          </a:p>
          <a:p>
            <a:pPr eaLnBrk="1" fontAlgn="auto" hangingPunct="1">
              <a:spcBef>
                <a:spcPts val="0"/>
              </a:spcBef>
              <a:spcAft>
                <a:spcPts val="0"/>
              </a:spcAft>
              <a:buSzPct val="25000"/>
            </a:pPr>
            <a:r>
              <a:rPr lang="en-US" sz="1000" b="1" kern="0">
                <a:solidFill>
                  <a:srgbClr val="FFFFFF"/>
                </a:solidFill>
                <a:latin typeface="Arial"/>
                <a:ea typeface="Arial"/>
                <a:cs typeface="Arial"/>
                <a:sym typeface="Arial"/>
              </a:rPr>
              <a:t>U.S. Geological Survey</a:t>
            </a:r>
          </a:p>
        </p:txBody>
      </p:sp>
      <p:pic>
        <p:nvPicPr>
          <p:cNvPr id="57" name="Shape 57" descr="D:\Vugraph Info\Vugraph Templates\Templates-NEW-NMP and Bureau\ident_4_onscreen_png.png"/>
          <p:cNvPicPr preferRelativeResize="0"/>
          <p:nvPr/>
        </p:nvPicPr>
        <p:blipFill rotWithShape="1">
          <a:blip r:embed="rId2">
            <a:alphaModFix/>
          </a:blip>
          <a:srcRect/>
          <a:stretch/>
        </p:blipFill>
        <p:spPr>
          <a:xfrm>
            <a:off x="457200" y="461962"/>
            <a:ext cx="2057400" cy="757236"/>
          </a:xfrm>
          <a:prstGeom prst="rect">
            <a:avLst/>
          </a:prstGeom>
          <a:noFill/>
          <a:ln>
            <a:noFill/>
          </a:ln>
        </p:spPr>
      </p:pic>
      <p:sp>
        <p:nvSpPr>
          <p:cNvPr id="58" name="Shape 58"/>
          <p:cNvSpPr txBox="1">
            <a:spLocks noGrp="1"/>
          </p:cNvSpPr>
          <p:nvPr>
            <p:ph type="ctrTitle"/>
          </p:nvPr>
        </p:nvSpPr>
        <p:spPr>
          <a:xfrm>
            <a:off x="381000" y="2286000"/>
            <a:ext cx="8305799"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4400" b="1" i="0" u="none" strike="noStrike" cap="none">
                <a:solidFill>
                  <a:srgbClr val="FFFF99"/>
                </a:solidFill>
                <a:latin typeface="Arial"/>
                <a:ea typeface="Arial"/>
                <a:cs typeface="Arial"/>
                <a:sym typeface="Arial"/>
              </a:defRPr>
            </a:lvl1pPr>
            <a:lvl2pPr marL="0" marR="0" lvl="1" indent="0" algn="l" rtl="0">
              <a:spcBef>
                <a:spcPts val="0"/>
              </a:spcBef>
              <a:spcAft>
                <a:spcPts val="0"/>
              </a:spcAft>
              <a:buNone/>
              <a:defRPr sz="3600" b="1" i="0" u="none" strike="noStrike" cap="none">
                <a:solidFill>
                  <a:srgbClr val="FFFF99"/>
                </a:solidFill>
                <a:latin typeface="Arial"/>
                <a:ea typeface="Arial"/>
                <a:cs typeface="Arial"/>
                <a:sym typeface="Arial"/>
              </a:defRPr>
            </a:lvl2pPr>
            <a:lvl3pPr marL="0" marR="0" lvl="2" indent="0" algn="l" rtl="0">
              <a:spcBef>
                <a:spcPts val="0"/>
              </a:spcBef>
              <a:spcAft>
                <a:spcPts val="0"/>
              </a:spcAft>
              <a:buNone/>
              <a:defRPr sz="3600" b="1" i="0" u="none" strike="noStrike" cap="none">
                <a:solidFill>
                  <a:srgbClr val="FFFF99"/>
                </a:solidFill>
                <a:latin typeface="Arial"/>
                <a:ea typeface="Arial"/>
                <a:cs typeface="Arial"/>
                <a:sym typeface="Arial"/>
              </a:defRPr>
            </a:lvl3pPr>
            <a:lvl4pPr marL="0" marR="0" lvl="3" indent="0" algn="l" rtl="0">
              <a:spcBef>
                <a:spcPts val="0"/>
              </a:spcBef>
              <a:spcAft>
                <a:spcPts val="0"/>
              </a:spcAft>
              <a:buNone/>
              <a:defRPr sz="3600" b="1" i="0" u="none" strike="noStrike" cap="none">
                <a:solidFill>
                  <a:srgbClr val="FFFF99"/>
                </a:solidFill>
                <a:latin typeface="Arial"/>
                <a:ea typeface="Arial"/>
                <a:cs typeface="Arial"/>
                <a:sym typeface="Arial"/>
              </a:defRPr>
            </a:lvl4pPr>
            <a:lvl5pPr marL="0" marR="0" lvl="4" indent="0" algn="l" rtl="0">
              <a:spcBef>
                <a:spcPts val="0"/>
              </a:spcBef>
              <a:spcAft>
                <a:spcPts val="0"/>
              </a:spcAft>
              <a:buNone/>
              <a:defRPr sz="3600" b="1" i="0" u="none" strike="noStrike" cap="none">
                <a:solidFill>
                  <a:srgbClr val="FFFF99"/>
                </a:solidFill>
                <a:latin typeface="Arial"/>
                <a:ea typeface="Arial"/>
                <a:cs typeface="Arial"/>
                <a:sym typeface="Arial"/>
              </a:defRPr>
            </a:lvl5pPr>
            <a:lvl6pPr marL="457200" marR="0" lvl="5" indent="0" algn="l" rtl="0">
              <a:spcBef>
                <a:spcPts val="0"/>
              </a:spcBef>
              <a:spcAft>
                <a:spcPts val="0"/>
              </a:spcAft>
              <a:buNone/>
              <a:defRPr sz="3600" b="1" i="0" u="none" strike="noStrike" cap="none">
                <a:solidFill>
                  <a:srgbClr val="FFFF99"/>
                </a:solidFill>
                <a:latin typeface="Arial"/>
                <a:ea typeface="Arial"/>
                <a:cs typeface="Arial"/>
                <a:sym typeface="Arial"/>
              </a:defRPr>
            </a:lvl6pPr>
            <a:lvl7pPr marL="914400" marR="0" lvl="6" indent="0" algn="l" rtl="0">
              <a:spcBef>
                <a:spcPts val="0"/>
              </a:spcBef>
              <a:spcAft>
                <a:spcPts val="0"/>
              </a:spcAft>
              <a:buNone/>
              <a:defRPr sz="3600" b="1" i="0" u="none" strike="noStrike" cap="none">
                <a:solidFill>
                  <a:srgbClr val="FFFF99"/>
                </a:solidFill>
                <a:latin typeface="Arial"/>
                <a:ea typeface="Arial"/>
                <a:cs typeface="Arial"/>
                <a:sym typeface="Arial"/>
              </a:defRPr>
            </a:lvl7pPr>
            <a:lvl8pPr marL="1371600" marR="0" lvl="7" indent="0" algn="l" rtl="0">
              <a:spcBef>
                <a:spcPts val="0"/>
              </a:spcBef>
              <a:spcAft>
                <a:spcPts val="0"/>
              </a:spcAft>
              <a:buNone/>
              <a:defRPr sz="3600" b="1" i="0" u="none" strike="noStrike" cap="none">
                <a:solidFill>
                  <a:srgbClr val="FFFF99"/>
                </a:solidFill>
                <a:latin typeface="Arial"/>
                <a:ea typeface="Arial"/>
                <a:cs typeface="Arial"/>
                <a:sym typeface="Arial"/>
              </a:defRPr>
            </a:lvl8pPr>
            <a:lvl9pPr marL="1828800" marR="0" lvl="8" indent="0" algn="l" rtl="0">
              <a:spcBef>
                <a:spcPts val="0"/>
              </a:spcBef>
              <a:spcAft>
                <a:spcPts val="0"/>
              </a:spcAft>
              <a:buNone/>
              <a:defRPr sz="3600" b="1" i="0" u="none" strike="noStrike" cap="none">
                <a:solidFill>
                  <a:srgbClr val="FFFF99"/>
                </a:solidFill>
                <a:latin typeface="Arial"/>
                <a:ea typeface="Arial"/>
                <a:cs typeface="Arial"/>
                <a:sym typeface="Arial"/>
              </a:defRPr>
            </a:lvl9pPr>
          </a:lstStyle>
          <a:p>
            <a:endParaRPr/>
          </a:p>
        </p:txBody>
      </p:sp>
      <p:sp>
        <p:nvSpPr>
          <p:cNvPr id="59" name="Shape 59"/>
          <p:cNvSpPr txBox="1">
            <a:spLocks noGrp="1"/>
          </p:cNvSpPr>
          <p:nvPr>
            <p:ph type="subTitle" idx="1"/>
          </p:nvPr>
        </p:nvSpPr>
        <p:spPr>
          <a:xfrm>
            <a:off x="381000" y="3886200"/>
            <a:ext cx="8305799" cy="1752600"/>
          </a:xfrm>
          <a:prstGeom prst="rect">
            <a:avLst/>
          </a:prstGeom>
          <a:noFill/>
          <a:ln>
            <a:noFill/>
          </a:ln>
        </p:spPr>
        <p:txBody>
          <a:bodyPr lIns="91425" tIns="91425" rIns="91425" bIns="91425" anchor="t" anchorCtr="0"/>
          <a:lstStyle>
            <a:lvl1pPr marL="0" marR="0" lvl="0" indent="0" algn="l" rtl="0">
              <a:spcBef>
                <a:spcPts val="560"/>
              </a:spcBef>
              <a:spcAft>
                <a:spcPts val="0"/>
              </a:spcAft>
              <a:buClr>
                <a:srgbClr val="FFFF99"/>
              </a:buClr>
              <a:buFont typeface="Noto Sans Symbols"/>
              <a:buNone/>
              <a:defRPr sz="2800" b="1" i="0" u="none" strike="noStrike" cap="none">
                <a:solidFill>
                  <a:schemeClr val="lt1"/>
                </a:solidFill>
                <a:latin typeface="Arial"/>
                <a:ea typeface="Arial"/>
                <a:cs typeface="Arial"/>
                <a:sym typeface="Arial"/>
              </a:defRPr>
            </a:lvl1pPr>
            <a:lvl2pPr marL="742950" marR="0" lvl="1" indent="-95250" algn="l" rtl="0">
              <a:spcBef>
                <a:spcPts val="480"/>
              </a:spcBef>
              <a:spcAft>
                <a:spcPts val="0"/>
              </a:spcAft>
              <a:buClr>
                <a:srgbClr val="FFFF99"/>
              </a:buClr>
              <a:buSzPct val="125000"/>
              <a:buFont typeface="Noto Sans Symbols"/>
              <a:buChar char="▪"/>
              <a:defRPr sz="2400" b="1" i="0" u="none" strike="noStrike" cap="none">
                <a:solidFill>
                  <a:schemeClr val="lt1"/>
                </a:solidFill>
                <a:latin typeface="Arial"/>
                <a:ea typeface="Arial"/>
                <a:cs typeface="Arial"/>
                <a:sym typeface="Arial"/>
              </a:defRPr>
            </a:lvl2pPr>
            <a:lvl3pPr marL="1143000" marR="0" lvl="2" indent="-69850" algn="l" rtl="0">
              <a:spcBef>
                <a:spcPts val="400"/>
              </a:spcBef>
              <a:spcAft>
                <a:spcPts val="0"/>
              </a:spcAft>
              <a:buClr>
                <a:srgbClr val="FFFF99"/>
              </a:buClr>
              <a:buSzPct val="125000"/>
              <a:buFont typeface="Noto Sans Symbols"/>
              <a:buChar char="▪"/>
              <a:defRPr sz="2000" b="1" i="0" u="none" strike="noStrike" cap="none">
                <a:solidFill>
                  <a:schemeClr val="lt1"/>
                </a:solidFill>
                <a:latin typeface="Arial"/>
                <a:ea typeface="Arial"/>
                <a:cs typeface="Arial"/>
                <a:sym typeface="Arial"/>
              </a:defRPr>
            </a:lvl3pPr>
            <a:lvl4pPr marL="1600200" marR="0" lvl="3" indent="-85725" algn="l" rtl="0">
              <a:spcBef>
                <a:spcPts val="360"/>
              </a:spcBef>
              <a:spcAft>
                <a:spcPts val="0"/>
              </a:spcAft>
              <a:buClr>
                <a:srgbClr val="FFFF99"/>
              </a:buClr>
              <a:buSzPct val="125000"/>
              <a:buFont typeface="Noto Sans Symbols"/>
              <a:buChar char="▪"/>
              <a:defRPr sz="1800" b="1" i="0" u="none" strike="noStrike" cap="none">
                <a:solidFill>
                  <a:schemeClr val="lt1"/>
                </a:solidFill>
                <a:latin typeface="Arial"/>
                <a:ea typeface="Arial"/>
                <a:cs typeface="Arial"/>
                <a:sym typeface="Arial"/>
              </a:defRPr>
            </a:lvl4pPr>
            <a:lvl5pPr marL="2057400" marR="0" lvl="4" indent="-85725" algn="l" rtl="0">
              <a:spcBef>
                <a:spcPts val="360"/>
              </a:spcBef>
              <a:spcAft>
                <a:spcPts val="0"/>
              </a:spcAft>
              <a:buClr>
                <a:srgbClr val="FFFF99"/>
              </a:buClr>
              <a:buSzPct val="125000"/>
              <a:buFont typeface="Noto Sans Symbols"/>
              <a:buChar char="▪"/>
              <a:defRPr sz="1800" b="1" i="0" u="none" strike="noStrike" cap="none">
                <a:solidFill>
                  <a:schemeClr val="lt1"/>
                </a:solidFill>
                <a:latin typeface="Arial"/>
                <a:ea typeface="Arial"/>
                <a:cs typeface="Arial"/>
                <a:sym typeface="Arial"/>
              </a:defRPr>
            </a:lvl5pPr>
            <a:lvl6pPr marL="2514600" marR="0" lvl="5" indent="-85725" algn="l" rtl="0">
              <a:spcBef>
                <a:spcPts val="360"/>
              </a:spcBef>
              <a:spcAft>
                <a:spcPts val="0"/>
              </a:spcAft>
              <a:buClr>
                <a:srgbClr val="FFFF99"/>
              </a:buClr>
              <a:buSzPct val="125000"/>
              <a:buFont typeface="Noto Sans Symbols"/>
              <a:buChar char="▪"/>
              <a:defRPr sz="1800" b="1" i="0" u="none" strike="noStrike" cap="none">
                <a:solidFill>
                  <a:schemeClr val="lt1"/>
                </a:solidFill>
                <a:latin typeface="Arial"/>
                <a:ea typeface="Arial"/>
                <a:cs typeface="Arial"/>
                <a:sym typeface="Arial"/>
              </a:defRPr>
            </a:lvl6pPr>
            <a:lvl7pPr marL="2971800" marR="0" lvl="6" indent="-85725" algn="l" rtl="0">
              <a:spcBef>
                <a:spcPts val="360"/>
              </a:spcBef>
              <a:spcAft>
                <a:spcPts val="0"/>
              </a:spcAft>
              <a:buClr>
                <a:srgbClr val="FFFF99"/>
              </a:buClr>
              <a:buSzPct val="125000"/>
              <a:buFont typeface="Noto Sans Symbols"/>
              <a:buChar char="▪"/>
              <a:defRPr sz="1800" b="1" i="0" u="none" strike="noStrike" cap="none">
                <a:solidFill>
                  <a:schemeClr val="lt1"/>
                </a:solidFill>
                <a:latin typeface="Arial"/>
                <a:ea typeface="Arial"/>
                <a:cs typeface="Arial"/>
                <a:sym typeface="Arial"/>
              </a:defRPr>
            </a:lvl7pPr>
            <a:lvl8pPr marL="3429000" marR="0" lvl="7" indent="-85725" algn="l" rtl="0">
              <a:spcBef>
                <a:spcPts val="360"/>
              </a:spcBef>
              <a:spcAft>
                <a:spcPts val="0"/>
              </a:spcAft>
              <a:buClr>
                <a:srgbClr val="FFFF99"/>
              </a:buClr>
              <a:buSzPct val="125000"/>
              <a:buFont typeface="Noto Sans Symbols"/>
              <a:buChar char="▪"/>
              <a:defRPr sz="1800" b="1" i="0" u="none" strike="noStrike" cap="none">
                <a:solidFill>
                  <a:schemeClr val="lt1"/>
                </a:solidFill>
                <a:latin typeface="Arial"/>
                <a:ea typeface="Arial"/>
                <a:cs typeface="Arial"/>
                <a:sym typeface="Arial"/>
              </a:defRPr>
            </a:lvl8pPr>
            <a:lvl9pPr marL="3886200" marR="0" lvl="8" indent="-85725" algn="l" rtl="0">
              <a:spcBef>
                <a:spcPts val="360"/>
              </a:spcBef>
              <a:spcAft>
                <a:spcPts val="0"/>
              </a:spcAft>
              <a:buClr>
                <a:srgbClr val="FFFF99"/>
              </a:buClr>
              <a:buSzPct val="125000"/>
              <a:buFont typeface="Noto Sans Symbols"/>
              <a:buChar char="▪"/>
              <a:defRPr sz="1800" b="1"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37548388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spcAft>
                <a:spcPts val="0"/>
              </a:spcAft>
              <a:buNone/>
              <a:defRPr sz="4000" b="1" i="0" u="none" strike="noStrike" cap="none">
                <a:solidFill>
                  <a:srgbClr val="FFFF99"/>
                </a:solidFill>
                <a:latin typeface="Arial"/>
                <a:ea typeface="Arial"/>
                <a:cs typeface="Arial"/>
                <a:sym typeface="Arial"/>
              </a:defRPr>
            </a:lvl1pPr>
            <a:lvl2pPr marL="0" marR="0" lvl="1" indent="0" algn="l" rtl="0">
              <a:spcBef>
                <a:spcPts val="0"/>
              </a:spcBef>
              <a:spcAft>
                <a:spcPts val="0"/>
              </a:spcAft>
              <a:buNone/>
              <a:defRPr sz="3600" b="1" i="0" u="none" strike="noStrike" cap="none">
                <a:solidFill>
                  <a:srgbClr val="FFFF99"/>
                </a:solidFill>
                <a:latin typeface="Arial"/>
                <a:ea typeface="Arial"/>
                <a:cs typeface="Arial"/>
                <a:sym typeface="Arial"/>
              </a:defRPr>
            </a:lvl2pPr>
            <a:lvl3pPr marL="0" marR="0" lvl="2" indent="0" algn="l" rtl="0">
              <a:spcBef>
                <a:spcPts val="0"/>
              </a:spcBef>
              <a:spcAft>
                <a:spcPts val="0"/>
              </a:spcAft>
              <a:buNone/>
              <a:defRPr sz="3600" b="1" i="0" u="none" strike="noStrike" cap="none">
                <a:solidFill>
                  <a:srgbClr val="FFFF99"/>
                </a:solidFill>
                <a:latin typeface="Arial"/>
                <a:ea typeface="Arial"/>
                <a:cs typeface="Arial"/>
                <a:sym typeface="Arial"/>
              </a:defRPr>
            </a:lvl3pPr>
            <a:lvl4pPr marL="0" marR="0" lvl="3" indent="0" algn="l" rtl="0">
              <a:spcBef>
                <a:spcPts val="0"/>
              </a:spcBef>
              <a:spcAft>
                <a:spcPts val="0"/>
              </a:spcAft>
              <a:buNone/>
              <a:defRPr sz="3600" b="1" i="0" u="none" strike="noStrike" cap="none">
                <a:solidFill>
                  <a:srgbClr val="FFFF99"/>
                </a:solidFill>
                <a:latin typeface="Arial"/>
                <a:ea typeface="Arial"/>
                <a:cs typeface="Arial"/>
                <a:sym typeface="Arial"/>
              </a:defRPr>
            </a:lvl4pPr>
            <a:lvl5pPr marL="0" marR="0" lvl="4" indent="0" algn="l" rtl="0">
              <a:spcBef>
                <a:spcPts val="0"/>
              </a:spcBef>
              <a:spcAft>
                <a:spcPts val="0"/>
              </a:spcAft>
              <a:buNone/>
              <a:defRPr sz="3600" b="1" i="0" u="none" strike="noStrike" cap="none">
                <a:solidFill>
                  <a:srgbClr val="FFFF99"/>
                </a:solidFill>
                <a:latin typeface="Arial"/>
                <a:ea typeface="Arial"/>
                <a:cs typeface="Arial"/>
                <a:sym typeface="Arial"/>
              </a:defRPr>
            </a:lvl5pPr>
            <a:lvl6pPr marL="457200" marR="0" lvl="5" indent="0" algn="l" rtl="0">
              <a:spcBef>
                <a:spcPts val="0"/>
              </a:spcBef>
              <a:spcAft>
                <a:spcPts val="0"/>
              </a:spcAft>
              <a:buNone/>
              <a:defRPr sz="3600" b="1" i="0" u="none" strike="noStrike" cap="none">
                <a:solidFill>
                  <a:srgbClr val="FFFF99"/>
                </a:solidFill>
                <a:latin typeface="Arial"/>
                <a:ea typeface="Arial"/>
                <a:cs typeface="Arial"/>
                <a:sym typeface="Arial"/>
              </a:defRPr>
            </a:lvl6pPr>
            <a:lvl7pPr marL="914400" marR="0" lvl="6" indent="0" algn="l" rtl="0">
              <a:spcBef>
                <a:spcPts val="0"/>
              </a:spcBef>
              <a:spcAft>
                <a:spcPts val="0"/>
              </a:spcAft>
              <a:buNone/>
              <a:defRPr sz="3600" b="1" i="0" u="none" strike="noStrike" cap="none">
                <a:solidFill>
                  <a:srgbClr val="FFFF99"/>
                </a:solidFill>
                <a:latin typeface="Arial"/>
                <a:ea typeface="Arial"/>
                <a:cs typeface="Arial"/>
                <a:sym typeface="Arial"/>
              </a:defRPr>
            </a:lvl7pPr>
            <a:lvl8pPr marL="1371600" marR="0" lvl="7" indent="0" algn="l" rtl="0">
              <a:spcBef>
                <a:spcPts val="0"/>
              </a:spcBef>
              <a:spcAft>
                <a:spcPts val="0"/>
              </a:spcAft>
              <a:buNone/>
              <a:defRPr sz="3600" b="1" i="0" u="none" strike="noStrike" cap="none">
                <a:solidFill>
                  <a:srgbClr val="FFFF99"/>
                </a:solidFill>
                <a:latin typeface="Arial"/>
                <a:ea typeface="Arial"/>
                <a:cs typeface="Arial"/>
                <a:sym typeface="Arial"/>
              </a:defRPr>
            </a:lvl8pPr>
            <a:lvl9pPr marL="1828800" marR="0" lvl="8" indent="0" algn="l" rtl="0">
              <a:spcBef>
                <a:spcPts val="0"/>
              </a:spcBef>
              <a:spcAft>
                <a:spcPts val="0"/>
              </a:spcAft>
              <a:buNone/>
              <a:defRPr sz="3600" b="1" i="0" u="none" strike="noStrike" cap="none">
                <a:solidFill>
                  <a:srgbClr val="FFFF99"/>
                </a:solidFill>
                <a:latin typeface="Arial"/>
                <a:ea typeface="Arial"/>
                <a:cs typeface="Arial"/>
                <a:sym typeface="Arial"/>
              </a:defRPr>
            </a:lvl9pPr>
          </a:lstStyle>
          <a:p>
            <a:endParaRPr/>
          </a:p>
        </p:txBody>
      </p:sp>
      <p:sp>
        <p:nvSpPr>
          <p:cNvPr id="62" name="Shape 62"/>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spcAft>
                <a:spcPts val="0"/>
              </a:spcAft>
              <a:buClr>
                <a:srgbClr val="FFFF99"/>
              </a:buClr>
              <a:buFont typeface="Noto Sans Symbols"/>
              <a:buNone/>
              <a:defRPr sz="2000" b="1" i="0" u="none" strike="noStrike" cap="none">
                <a:solidFill>
                  <a:schemeClr val="lt1"/>
                </a:solidFill>
                <a:latin typeface="Arial"/>
                <a:ea typeface="Arial"/>
                <a:cs typeface="Arial"/>
                <a:sym typeface="Arial"/>
              </a:defRPr>
            </a:lvl1pPr>
            <a:lvl2pPr marL="457200" marR="0" lvl="1" indent="0" algn="l" rtl="0">
              <a:spcBef>
                <a:spcPts val="360"/>
              </a:spcBef>
              <a:spcAft>
                <a:spcPts val="0"/>
              </a:spcAft>
              <a:buClr>
                <a:srgbClr val="FFFF99"/>
              </a:buClr>
              <a:buFont typeface="Noto Sans Symbols"/>
              <a:buNone/>
              <a:defRPr sz="1800" b="1" i="0" u="none" strike="noStrike" cap="none">
                <a:solidFill>
                  <a:schemeClr val="lt1"/>
                </a:solidFill>
                <a:latin typeface="Arial"/>
                <a:ea typeface="Arial"/>
                <a:cs typeface="Arial"/>
                <a:sym typeface="Arial"/>
              </a:defRPr>
            </a:lvl2pPr>
            <a:lvl3pPr marL="914400" marR="0" lvl="2" indent="0" algn="l" rtl="0">
              <a:spcBef>
                <a:spcPts val="320"/>
              </a:spcBef>
              <a:spcAft>
                <a:spcPts val="0"/>
              </a:spcAft>
              <a:buClr>
                <a:srgbClr val="FFFF99"/>
              </a:buClr>
              <a:buFont typeface="Noto Sans Symbols"/>
              <a:buNone/>
              <a:defRPr sz="1600" b="1" i="0" u="none" strike="noStrike" cap="none">
                <a:solidFill>
                  <a:schemeClr val="lt1"/>
                </a:solidFill>
                <a:latin typeface="Arial"/>
                <a:ea typeface="Arial"/>
                <a:cs typeface="Arial"/>
                <a:sym typeface="Arial"/>
              </a:defRPr>
            </a:lvl3pPr>
            <a:lvl4pPr marL="1371600" marR="0" lvl="3" indent="0" algn="l" rtl="0">
              <a:spcBef>
                <a:spcPts val="280"/>
              </a:spcBef>
              <a:spcAft>
                <a:spcPts val="0"/>
              </a:spcAft>
              <a:buClr>
                <a:srgbClr val="FFFF99"/>
              </a:buClr>
              <a:buFont typeface="Noto Sans Symbols"/>
              <a:buNone/>
              <a:defRPr sz="1400" b="1" i="0" u="none" strike="noStrike" cap="none">
                <a:solidFill>
                  <a:schemeClr val="lt1"/>
                </a:solidFill>
                <a:latin typeface="Arial"/>
                <a:ea typeface="Arial"/>
                <a:cs typeface="Arial"/>
                <a:sym typeface="Arial"/>
              </a:defRPr>
            </a:lvl4pPr>
            <a:lvl5pPr marL="1828800" marR="0" lvl="4" indent="0" algn="l" rtl="0">
              <a:spcBef>
                <a:spcPts val="280"/>
              </a:spcBef>
              <a:spcAft>
                <a:spcPts val="0"/>
              </a:spcAft>
              <a:buClr>
                <a:srgbClr val="FFFF99"/>
              </a:buClr>
              <a:buFont typeface="Noto Sans Symbols"/>
              <a:buNone/>
              <a:defRPr sz="1400" b="1" i="0" u="none" strike="noStrike" cap="none">
                <a:solidFill>
                  <a:schemeClr val="lt1"/>
                </a:solidFill>
                <a:latin typeface="Arial"/>
                <a:ea typeface="Arial"/>
                <a:cs typeface="Arial"/>
                <a:sym typeface="Arial"/>
              </a:defRPr>
            </a:lvl5pPr>
            <a:lvl6pPr marL="2286000" marR="0" lvl="5" indent="0" algn="l" rtl="0">
              <a:spcBef>
                <a:spcPts val="280"/>
              </a:spcBef>
              <a:spcAft>
                <a:spcPts val="0"/>
              </a:spcAft>
              <a:buClr>
                <a:srgbClr val="FFFF99"/>
              </a:buClr>
              <a:buFont typeface="Noto Sans Symbols"/>
              <a:buNone/>
              <a:defRPr sz="1400" b="1" i="0" u="none" strike="noStrike" cap="none">
                <a:solidFill>
                  <a:schemeClr val="lt1"/>
                </a:solidFill>
                <a:latin typeface="Arial"/>
                <a:ea typeface="Arial"/>
                <a:cs typeface="Arial"/>
                <a:sym typeface="Arial"/>
              </a:defRPr>
            </a:lvl6pPr>
            <a:lvl7pPr marL="2743200" marR="0" lvl="6" indent="0" algn="l" rtl="0">
              <a:spcBef>
                <a:spcPts val="280"/>
              </a:spcBef>
              <a:spcAft>
                <a:spcPts val="0"/>
              </a:spcAft>
              <a:buClr>
                <a:srgbClr val="FFFF99"/>
              </a:buClr>
              <a:buFont typeface="Noto Sans Symbols"/>
              <a:buNone/>
              <a:defRPr sz="1400" b="1" i="0" u="none" strike="noStrike" cap="none">
                <a:solidFill>
                  <a:schemeClr val="lt1"/>
                </a:solidFill>
                <a:latin typeface="Arial"/>
                <a:ea typeface="Arial"/>
                <a:cs typeface="Arial"/>
                <a:sym typeface="Arial"/>
              </a:defRPr>
            </a:lvl7pPr>
            <a:lvl8pPr marL="3200400" marR="0" lvl="7" indent="0" algn="l" rtl="0">
              <a:spcBef>
                <a:spcPts val="280"/>
              </a:spcBef>
              <a:spcAft>
                <a:spcPts val="0"/>
              </a:spcAft>
              <a:buClr>
                <a:srgbClr val="FFFF99"/>
              </a:buClr>
              <a:buFont typeface="Noto Sans Symbols"/>
              <a:buNone/>
              <a:defRPr sz="1400" b="1" i="0" u="none" strike="noStrike" cap="none">
                <a:solidFill>
                  <a:schemeClr val="lt1"/>
                </a:solidFill>
                <a:latin typeface="Arial"/>
                <a:ea typeface="Arial"/>
                <a:cs typeface="Arial"/>
                <a:sym typeface="Arial"/>
              </a:defRPr>
            </a:lvl8pPr>
            <a:lvl9pPr marL="3657600" marR="0" lvl="8" indent="0" algn="l" rtl="0">
              <a:spcBef>
                <a:spcPts val="280"/>
              </a:spcBef>
              <a:spcAft>
                <a:spcPts val="0"/>
              </a:spcAft>
              <a:buClr>
                <a:srgbClr val="FFFF99"/>
              </a:buClr>
              <a:buFont typeface="Noto Sans Symbols"/>
              <a:buNone/>
              <a:defRPr sz="1400" b="1"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2940809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63"/>
        <p:cNvGrpSpPr/>
        <p:nvPr/>
      </p:nvGrpSpPr>
      <p:grpSpPr>
        <a:xfrm>
          <a:off x="0" y="0"/>
          <a:ext cx="0" cy="0"/>
          <a:chOff x="0" y="0"/>
          <a:chExt cx="0" cy="0"/>
        </a:xfrm>
      </p:grpSpPr>
      <p:sp>
        <p:nvSpPr>
          <p:cNvPr id="64" name="Shape 64"/>
          <p:cNvSpPr txBox="1">
            <a:spLocks noGrp="1"/>
          </p:cNvSpPr>
          <p:nvPr>
            <p:ph type="title"/>
          </p:nvPr>
        </p:nvSpPr>
        <p:spPr>
          <a:xfrm>
            <a:off x="381000" y="152400"/>
            <a:ext cx="8305799"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600" b="1" i="0" u="none" strike="noStrike" cap="none">
                <a:solidFill>
                  <a:srgbClr val="FFFF99"/>
                </a:solidFill>
                <a:latin typeface="Arial"/>
                <a:ea typeface="Arial"/>
                <a:cs typeface="Arial"/>
                <a:sym typeface="Arial"/>
              </a:defRPr>
            </a:lvl1pPr>
            <a:lvl2pPr marL="0" marR="0" lvl="1" indent="0" algn="l" rtl="0">
              <a:spcBef>
                <a:spcPts val="0"/>
              </a:spcBef>
              <a:spcAft>
                <a:spcPts val="0"/>
              </a:spcAft>
              <a:buNone/>
              <a:defRPr sz="3600" b="1" i="0" u="none" strike="noStrike" cap="none">
                <a:solidFill>
                  <a:srgbClr val="FFFF99"/>
                </a:solidFill>
                <a:latin typeface="Arial"/>
                <a:ea typeface="Arial"/>
                <a:cs typeface="Arial"/>
                <a:sym typeface="Arial"/>
              </a:defRPr>
            </a:lvl2pPr>
            <a:lvl3pPr marL="0" marR="0" lvl="2" indent="0" algn="l" rtl="0">
              <a:spcBef>
                <a:spcPts val="0"/>
              </a:spcBef>
              <a:spcAft>
                <a:spcPts val="0"/>
              </a:spcAft>
              <a:buNone/>
              <a:defRPr sz="3600" b="1" i="0" u="none" strike="noStrike" cap="none">
                <a:solidFill>
                  <a:srgbClr val="FFFF99"/>
                </a:solidFill>
                <a:latin typeface="Arial"/>
                <a:ea typeface="Arial"/>
                <a:cs typeface="Arial"/>
                <a:sym typeface="Arial"/>
              </a:defRPr>
            </a:lvl3pPr>
            <a:lvl4pPr marL="0" marR="0" lvl="3" indent="0" algn="l" rtl="0">
              <a:spcBef>
                <a:spcPts val="0"/>
              </a:spcBef>
              <a:spcAft>
                <a:spcPts val="0"/>
              </a:spcAft>
              <a:buNone/>
              <a:defRPr sz="3600" b="1" i="0" u="none" strike="noStrike" cap="none">
                <a:solidFill>
                  <a:srgbClr val="FFFF99"/>
                </a:solidFill>
                <a:latin typeface="Arial"/>
                <a:ea typeface="Arial"/>
                <a:cs typeface="Arial"/>
                <a:sym typeface="Arial"/>
              </a:defRPr>
            </a:lvl4pPr>
            <a:lvl5pPr marL="0" marR="0" lvl="4" indent="0" algn="l" rtl="0">
              <a:spcBef>
                <a:spcPts val="0"/>
              </a:spcBef>
              <a:spcAft>
                <a:spcPts val="0"/>
              </a:spcAft>
              <a:buNone/>
              <a:defRPr sz="3600" b="1" i="0" u="none" strike="noStrike" cap="none">
                <a:solidFill>
                  <a:srgbClr val="FFFF99"/>
                </a:solidFill>
                <a:latin typeface="Arial"/>
                <a:ea typeface="Arial"/>
                <a:cs typeface="Arial"/>
                <a:sym typeface="Arial"/>
              </a:defRPr>
            </a:lvl5pPr>
            <a:lvl6pPr marL="457200" marR="0" lvl="5" indent="0" algn="l" rtl="0">
              <a:spcBef>
                <a:spcPts val="0"/>
              </a:spcBef>
              <a:spcAft>
                <a:spcPts val="0"/>
              </a:spcAft>
              <a:buNone/>
              <a:defRPr sz="3600" b="1" i="0" u="none" strike="noStrike" cap="none">
                <a:solidFill>
                  <a:srgbClr val="FFFF99"/>
                </a:solidFill>
                <a:latin typeface="Arial"/>
                <a:ea typeface="Arial"/>
                <a:cs typeface="Arial"/>
                <a:sym typeface="Arial"/>
              </a:defRPr>
            </a:lvl6pPr>
            <a:lvl7pPr marL="914400" marR="0" lvl="6" indent="0" algn="l" rtl="0">
              <a:spcBef>
                <a:spcPts val="0"/>
              </a:spcBef>
              <a:spcAft>
                <a:spcPts val="0"/>
              </a:spcAft>
              <a:buNone/>
              <a:defRPr sz="3600" b="1" i="0" u="none" strike="noStrike" cap="none">
                <a:solidFill>
                  <a:srgbClr val="FFFF99"/>
                </a:solidFill>
                <a:latin typeface="Arial"/>
                <a:ea typeface="Arial"/>
                <a:cs typeface="Arial"/>
                <a:sym typeface="Arial"/>
              </a:defRPr>
            </a:lvl7pPr>
            <a:lvl8pPr marL="1371600" marR="0" lvl="7" indent="0" algn="l" rtl="0">
              <a:spcBef>
                <a:spcPts val="0"/>
              </a:spcBef>
              <a:spcAft>
                <a:spcPts val="0"/>
              </a:spcAft>
              <a:buNone/>
              <a:defRPr sz="3600" b="1" i="0" u="none" strike="noStrike" cap="none">
                <a:solidFill>
                  <a:srgbClr val="FFFF99"/>
                </a:solidFill>
                <a:latin typeface="Arial"/>
                <a:ea typeface="Arial"/>
                <a:cs typeface="Arial"/>
                <a:sym typeface="Arial"/>
              </a:defRPr>
            </a:lvl8pPr>
            <a:lvl9pPr marL="1828800" marR="0" lvl="8" indent="0" algn="l" rtl="0">
              <a:spcBef>
                <a:spcPts val="0"/>
              </a:spcBef>
              <a:spcAft>
                <a:spcPts val="0"/>
              </a:spcAft>
              <a:buNone/>
              <a:defRPr sz="3600" b="1" i="0" u="none" strike="noStrike" cap="none">
                <a:solidFill>
                  <a:srgbClr val="FFFF99"/>
                </a:solidFill>
                <a:latin typeface="Arial"/>
                <a:ea typeface="Arial"/>
                <a:cs typeface="Arial"/>
                <a:sym typeface="Arial"/>
              </a:defRPr>
            </a:lvl9pPr>
          </a:lstStyle>
          <a:p>
            <a:endParaRPr/>
          </a:p>
        </p:txBody>
      </p:sp>
      <p:sp>
        <p:nvSpPr>
          <p:cNvPr id="65" name="Shape 65"/>
          <p:cNvSpPr txBox="1">
            <a:spLocks noGrp="1"/>
          </p:cNvSpPr>
          <p:nvPr>
            <p:ph type="body" idx="1"/>
          </p:nvPr>
        </p:nvSpPr>
        <p:spPr>
          <a:xfrm>
            <a:off x="381000" y="1371600"/>
            <a:ext cx="4076699" cy="4495800"/>
          </a:xfrm>
          <a:prstGeom prst="rect">
            <a:avLst/>
          </a:prstGeom>
          <a:noFill/>
          <a:ln>
            <a:noFill/>
          </a:ln>
        </p:spPr>
        <p:txBody>
          <a:bodyPr lIns="91425" tIns="91425" rIns="91425" bIns="91425" anchor="t" anchorCtr="0"/>
          <a:lstStyle>
            <a:lvl1pPr marL="342900" marR="0" lvl="0" indent="-120650" algn="l" rtl="0">
              <a:spcBef>
                <a:spcPts val="560"/>
              </a:spcBef>
              <a:spcAft>
                <a:spcPts val="0"/>
              </a:spcAft>
              <a:buClr>
                <a:srgbClr val="FFFF99"/>
              </a:buClr>
              <a:buSzPct val="125000"/>
              <a:buFont typeface="Noto Sans Symbols"/>
              <a:buChar char="▪"/>
              <a:defRPr sz="2800" b="1" i="0" u="none" strike="noStrike" cap="none">
                <a:solidFill>
                  <a:schemeClr val="lt1"/>
                </a:solidFill>
                <a:latin typeface="Arial"/>
                <a:ea typeface="Arial"/>
                <a:cs typeface="Arial"/>
                <a:sym typeface="Arial"/>
              </a:defRPr>
            </a:lvl1pPr>
            <a:lvl2pPr marL="742950" marR="0" lvl="1" indent="-95250" algn="l" rtl="0">
              <a:spcBef>
                <a:spcPts val="480"/>
              </a:spcBef>
              <a:spcAft>
                <a:spcPts val="0"/>
              </a:spcAft>
              <a:buClr>
                <a:srgbClr val="FFFF99"/>
              </a:buClr>
              <a:buSzPct val="125000"/>
              <a:buFont typeface="Noto Sans Symbols"/>
              <a:buChar char="▪"/>
              <a:defRPr sz="2400" b="1" i="0" u="none" strike="noStrike" cap="none">
                <a:solidFill>
                  <a:schemeClr val="lt1"/>
                </a:solidFill>
                <a:latin typeface="Arial"/>
                <a:ea typeface="Arial"/>
                <a:cs typeface="Arial"/>
                <a:sym typeface="Arial"/>
              </a:defRPr>
            </a:lvl2pPr>
            <a:lvl3pPr marL="1143000" marR="0" lvl="2" indent="-69850" algn="l" rtl="0">
              <a:spcBef>
                <a:spcPts val="400"/>
              </a:spcBef>
              <a:spcAft>
                <a:spcPts val="0"/>
              </a:spcAft>
              <a:buClr>
                <a:srgbClr val="FFFF99"/>
              </a:buClr>
              <a:buSzPct val="125000"/>
              <a:buFont typeface="Noto Sans Symbols"/>
              <a:buChar char="▪"/>
              <a:defRPr sz="2000" b="1" i="0" u="none" strike="noStrike" cap="none">
                <a:solidFill>
                  <a:schemeClr val="lt1"/>
                </a:solidFill>
                <a:latin typeface="Arial"/>
                <a:ea typeface="Arial"/>
                <a:cs typeface="Arial"/>
                <a:sym typeface="Arial"/>
              </a:defRPr>
            </a:lvl3pPr>
            <a:lvl4pPr marL="1600200" marR="0" lvl="3" indent="-85725" algn="l" rtl="0">
              <a:spcBef>
                <a:spcPts val="360"/>
              </a:spcBef>
              <a:spcAft>
                <a:spcPts val="0"/>
              </a:spcAft>
              <a:buClr>
                <a:srgbClr val="FFFF99"/>
              </a:buClr>
              <a:buSzPct val="125000"/>
              <a:buFont typeface="Noto Sans Symbols"/>
              <a:buChar char="▪"/>
              <a:defRPr sz="1800" b="1" i="0" u="none" strike="noStrike" cap="none">
                <a:solidFill>
                  <a:schemeClr val="lt1"/>
                </a:solidFill>
                <a:latin typeface="Arial"/>
                <a:ea typeface="Arial"/>
                <a:cs typeface="Arial"/>
                <a:sym typeface="Arial"/>
              </a:defRPr>
            </a:lvl4pPr>
            <a:lvl5pPr marL="2057400" marR="0" lvl="4" indent="-85725" algn="l" rtl="0">
              <a:spcBef>
                <a:spcPts val="360"/>
              </a:spcBef>
              <a:spcAft>
                <a:spcPts val="0"/>
              </a:spcAft>
              <a:buClr>
                <a:srgbClr val="FFFF99"/>
              </a:buClr>
              <a:buSzPct val="125000"/>
              <a:buFont typeface="Noto Sans Symbols"/>
              <a:buChar char="▪"/>
              <a:defRPr sz="1800" b="1" i="0" u="none" strike="noStrike" cap="none">
                <a:solidFill>
                  <a:schemeClr val="lt1"/>
                </a:solidFill>
                <a:latin typeface="Arial"/>
                <a:ea typeface="Arial"/>
                <a:cs typeface="Arial"/>
                <a:sym typeface="Arial"/>
              </a:defRPr>
            </a:lvl5pPr>
            <a:lvl6pPr marL="2514600" marR="0" lvl="5" indent="-85725" algn="l" rtl="0">
              <a:spcBef>
                <a:spcPts val="360"/>
              </a:spcBef>
              <a:spcAft>
                <a:spcPts val="0"/>
              </a:spcAft>
              <a:buClr>
                <a:srgbClr val="FFFF99"/>
              </a:buClr>
              <a:buSzPct val="125000"/>
              <a:buFont typeface="Noto Sans Symbols"/>
              <a:buChar char="▪"/>
              <a:defRPr sz="1800" b="1" i="0" u="none" strike="noStrike" cap="none">
                <a:solidFill>
                  <a:schemeClr val="lt1"/>
                </a:solidFill>
                <a:latin typeface="Arial"/>
                <a:ea typeface="Arial"/>
                <a:cs typeface="Arial"/>
                <a:sym typeface="Arial"/>
              </a:defRPr>
            </a:lvl6pPr>
            <a:lvl7pPr marL="2971800" marR="0" lvl="6" indent="-85725" algn="l" rtl="0">
              <a:spcBef>
                <a:spcPts val="360"/>
              </a:spcBef>
              <a:spcAft>
                <a:spcPts val="0"/>
              </a:spcAft>
              <a:buClr>
                <a:srgbClr val="FFFF99"/>
              </a:buClr>
              <a:buSzPct val="125000"/>
              <a:buFont typeface="Noto Sans Symbols"/>
              <a:buChar char="▪"/>
              <a:defRPr sz="1800" b="1" i="0" u="none" strike="noStrike" cap="none">
                <a:solidFill>
                  <a:schemeClr val="lt1"/>
                </a:solidFill>
                <a:latin typeface="Arial"/>
                <a:ea typeface="Arial"/>
                <a:cs typeface="Arial"/>
                <a:sym typeface="Arial"/>
              </a:defRPr>
            </a:lvl7pPr>
            <a:lvl8pPr marL="3429000" marR="0" lvl="7" indent="-85725" algn="l" rtl="0">
              <a:spcBef>
                <a:spcPts val="360"/>
              </a:spcBef>
              <a:spcAft>
                <a:spcPts val="0"/>
              </a:spcAft>
              <a:buClr>
                <a:srgbClr val="FFFF99"/>
              </a:buClr>
              <a:buSzPct val="125000"/>
              <a:buFont typeface="Noto Sans Symbols"/>
              <a:buChar char="▪"/>
              <a:defRPr sz="1800" b="1" i="0" u="none" strike="noStrike" cap="none">
                <a:solidFill>
                  <a:schemeClr val="lt1"/>
                </a:solidFill>
                <a:latin typeface="Arial"/>
                <a:ea typeface="Arial"/>
                <a:cs typeface="Arial"/>
                <a:sym typeface="Arial"/>
              </a:defRPr>
            </a:lvl8pPr>
            <a:lvl9pPr marL="3886200" marR="0" lvl="8" indent="-85725" algn="l" rtl="0">
              <a:spcBef>
                <a:spcPts val="360"/>
              </a:spcBef>
              <a:spcAft>
                <a:spcPts val="0"/>
              </a:spcAft>
              <a:buClr>
                <a:srgbClr val="FFFF99"/>
              </a:buClr>
              <a:buSzPct val="125000"/>
              <a:buFont typeface="Noto Sans Symbols"/>
              <a:buChar char="▪"/>
              <a:defRPr sz="1800" b="1" i="0" u="none" strike="noStrike" cap="none">
                <a:solidFill>
                  <a:schemeClr val="lt1"/>
                </a:solidFill>
                <a:latin typeface="Arial"/>
                <a:ea typeface="Arial"/>
                <a:cs typeface="Arial"/>
                <a:sym typeface="Arial"/>
              </a:defRPr>
            </a:lvl9pPr>
          </a:lstStyle>
          <a:p>
            <a:endParaRPr/>
          </a:p>
        </p:txBody>
      </p:sp>
      <p:sp>
        <p:nvSpPr>
          <p:cNvPr id="66" name="Shape 66"/>
          <p:cNvSpPr txBox="1">
            <a:spLocks noGrp="1"/>
          </p:cNvSpPr>
          <p:nvPr>
            <p:ph type="body" idx="2"/>
          </p:nvPr>
        </p:nvSpPr>
        <p:spPr>
          <a:xfrm>
            <a:off x="4610100" y="1371600"/>
            <a:ext cx="4076699" cy="4495800"/>
          </a:xfrm>
          <a:prstGeom prst="rect">
            <a:avLst/>
          </a:prstGeom>
          <a:noFill/>
          <a:ln>
            <a:noFill/>
          </a:ln>
        </p:spPr>
        <p:txBody>
          <a:bodyPr lIns="91425" tIns="91425" rIns="91425" bIns="91425" anchor="t" anchorCtr="0"/>
          <a:lstStyle>
            <a:lvl1pPr marL="342900" marR="0" lvl="0" indent="-120650" algn="l" rtl="0">
              <a:spcBef>
                <a:spcPts val="560"/>
              </a:spcBef>
              <a:spcAft>
                <a:spcPts val="0"/>
              </a:spcAft>
              <a:buClr>
                <a:srgbClr val="FFFF99"/>
              </a:buClr>
              <a:buSzPct val="125000"/>
              <a:buFont typeface="Noto Sans Symbols"/>
              <a:buChar char="▪"/>
              <a:defRPr sz="2800" b="1" i="0" u="none" strike="noStrike" cap="none">
                <a:solidFill>
                  <a:schemeClr val="lt1"/>
                </a:solidFill>
                <a:latin typeface="Arial"/>
                <a:ea typeface="Arial"/>
                <a:cs typeface="Arial"/>
                <a:sym typeface="Arial"/>
              </a:defRPr>
            </a:lvl1pPr>
            <a:lvl2pPr marL="742950" marR="0" lvl="1" indent="-95250" algn="l" rtl="0">
              <a:spcBef>
                <a:spcPts val="480"/>
              </a:spcBef>
              <a:spcAft>
                <a:spcPts val="0"/>
              </a:spcAft>
              <a:buClr>
                <a:srgbClr val="FFFF99"/>
              </a:buClr>
              <a:buSzPct val="125000"/>
              <a:buFont typeface="Noto Sans Symbols"/>
              <a:buChar char="▪"/>
              <a:defRPr sz="2400" b="1" i="0" u="none" strike="noStrike" cap="none">
                <a:solidFill>
                  <a:schemeClr val="lt1"/>
                </a:solidFill>
                <a:latin typeface="Arial"/>
                <a:ea typeface="Arial"/>
                <a:cs typeface="Arial"/>
                <a:sym typeface="Arial"/>
              </a:defRPr>
            </a:lvl2pPr>
            <a:lvl3pPr marL="1143000" marR="0" lvl="2" indent="-69850" algn="l" rtl="0">
              <a:spcBef>
                <a:spcPts val="400"/>
              </a:spcBef>
              <a:spcAft>
                <a:spcPts val="0"/>
              </a:spcAft>
              <a:buClr>
                <a:srgbClr val="FFFF99"/>
              </a:buClr>
              <a:buSzPct val="125000"/>
              <a:buFont typeface="Noto Sans Symbols"/>
              <a:buChar char="▪"/>
              <a:defRPr sz="2000" b="1" i="0" u="none" strike="noStrike" cap="none">
                <a:solidFill>
                  <a:schemeClr val="lt1"/>
                </a:solidFill>
                <a:latin typeface="Arial"/>
                <a:ea typeface="Arial"/>
                <a:cs typeface="Arial"/>
                <a:sym typeface="Arial"/>
              </a:defRPr>
            </a:lvl3pPr>
            <a:lvl4pPr marL="1600200" marR="0" lvl="3" indent="-85725" algn="l" rtl="0">
              <a:spcBef>
                <a:spcPts val="360"/>
              </a:spcBef>
              <a:spcAft>
                <a:spcPts val="0"/>
              </a:spcAft>
              <a:buClr>
                <a:srgbClr val="FFFF99"/>
              </a:buClr>
              <a:buSzPct val="125000"/>
              <a:buFont typeface="Noto Sans Symbols"/>
              <a:buChar char="▪"/>
              <a:defRPr sz="1800" b="1" i="0" u="none" strike="noStrike" cap="none">
                <a:solidFill>
                  <a:schemeClr val="lt1"/>
                </a:solidFill>
                <a:latin typeface="Arial"/>
                <a:ea typeface="Arial"/>
                <a:cs typeface="Arial"/>
                <a:sym typeface="Arial"/>
              </a:defRPr>
            </a:lvl4pPr>
            <a:lvl5pPr marL="2057400" marR="0" lvl="4" indent="-85725" algn="l" rtl="0">
              <a:spcBef>
                <a:spcPts val="360"/>
              </a:spcBef>
              <a:spcAft>
                <a:spcPts val="0"/>
              </a:spcAft>
              <a:buClr>
                <a:srgbClr val="FFFF99"/>
              </a:buClr>
              <a:buSzPct val="125000"/>
              <a:buFont typeface="Noto Sans Symbols"/>
              <a:buChar char="▪"/>
              <a:defRPr sz="1800" b="1" i="0" u="none" strike="noStrike" cap="none">
                <a:solidFill>
                  <a:schemeClr val="lt1"/>
                </a:solidFill>
                <a:latin typeface="Arial"/>
                <a:ea typeface="Arial"/>
                <a:cs typeface="Arial"/>
                <a:sym typeface="Arial"/>
              </a:defRPr>
            </a:lvl5pPr>
            <a:lvl6pPr marL="2514600" marR="0" lvl="5" indent="-85725" algn="l" rtl="0">
              <a:spcBef>
                <a:spcPts val="360"/>
              </a:spcBef>
              <a:spcAft>
                <a:spcPts val="0"/>
              </a:spcAft>
              <a:buClr>
                <a:srgbClr val="FFFF99"/>
              </a:buClr>
              <a:buSzPct val="125000"/>
              <a:buFont typeface="Noto Sans Symbols"/>
              <a:buChar char="▪"/>
              <a:defRPr sz="1800" b="1" i="0" u="none" strike="noStrike" cap="none">
                <a:solidFill>
                  <a:schemeClr val="lt1"/>
                </a:solidFill>
                <a:latin typeface="Arial"/>
                <a:ea typeface="Arial"/>
                <a:cs typeface="Arial"/>
                <a:sym typeface="Arial"/>
              </a:defRPr>
            </a:lvl6pPr>
            <a:lvl7pPr marL="2971800" marR="0" lvl="6" indent="-85725" algn="l" rtl="0">
              <a:spcBef>
                <a:spcPts val="360"/>
              </a:spcBef>
              <a:spcAft>
                <a:spcPts val="0"/>
              </a:spcAft>
              <a:buClr>
                <a:srgbClr val="FFFF99"/>
              </a:buClr>
              <a:buSzPct val="125000"/>
              <a:buFont typeface="Noto Sans Symbols"/>
              <a:buChar char="▪"/>
              <a:defRPr sz="1800" b="1" i="0" u="none" strike="noStrike" cap="none">
                <a:solidFill>
                  <a:schemeClr val="lt1"/>
                </a:solidFill>
                <a:latin typeface="Arial"/>
                <a:ea typeface="Arial"/>
                <a:cs typeface="Arial"/>
                <a:sym typeface="Arial"/>
              </a:defRPr>
            </a:lvl7pPr>
            <a:lvl8pPr marL="3429000" marR="0" lvl="7" indent="-85725" algn="l" rtl="0">
              <a:spcBef>
                <a:spcPts val="360"/>
              </a:spcBef>
              <a:spcAft>
                <a:spcPts val="0"/>
              </a:spcAft>
              <a:buClr>
                <a:srgbClr val="FFFF99"/>
              </a:buClr>
              <a:buSzPct val="125000"/>
              <a:buFont typeface="Noto Sans Symbols"/>
              <a:buChar char="▪"/>
              <a:defRPr sz="1800" b="1" i="0" u="none" strike="noStrike" cap="none">
                <a:solidFill>
                  <a:schemeClr val="lt1"/>
                </a:solidFill>
                <a:latin typeface="Arial"/>
                <a:ea typeface="Arial"/>
                <a:cs typeface="Arial"/>
                <a:sym typeface="Arial"/>
              </a:defRPr>
            </a:lvl8pPr>
            <a:lvl9pPr marL="3886200" marR="0" lvl="8" indent="-85725" algn="l" rtl="0">
              <a:spcBef>
                <a:spcPts val="360"/>
              </a:spcBef>
              <a:spcAft>
                <a:spcPts val="0"/>
              </a:spcAft>
              <a:buClr>
                <a:srgbClr val="FFFF99"/>
              </a:buClr>
              <a:buSzPct val="125000"/>
              <a:buFont typeface="Noto Sans Symbols"/>
              <a:buChar char="▪"/>
              <a:defRPr sz="1800" b="1"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10013484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600" b="1" i="0" u="none" strike="noStrike" cap="none">
                <a:solidFill>
                  <a:srgbClr val="FFFF99"/>
                </a:solidFill>
                <a:latin typeface="Arial"/>
                <a:ea typeface="Arial"/>
                <a:cs typeface="Arial"/>
                <a:sym typeface="Arial"/>
              </a:defRPr>
            </a:lvl1pPr>
            <a:lvl2pPr marL="0" marR="0" lvl="1" indent="0" algn="l" rtl="0">
              <a:spcBef>
                <a:spcPts val="0"/>
              </a:spcBef>
              <a:spcAft>
                <a:spcPts val="0"/>
              </a:spcAft>
              <a:buNone/>
              <a:defRPr sz="3600" b="1" i="0" u="none" strike="noStrike" cap="none">
                <a:solidFill>
                  <a:srgbClr val="FFFF99"/>
                </a:solidFill>
                <a:latin typeface="Arial"/>
                <a:ea typeface="Arial"/>
                <a:cs typeface="Arial"/>
                <a:sym typeface="Arial"/>
              </a:defRPr>
            </a:lvl2pPr>
            <a:lvl3pPr marL="0" marR="0" lvl="2" indent="0" algn="l" rtl="0">
              <a:spcBef>
                <a:spcPts val="0"/>
              </a:spcBef>
              <a:spcAft>
                <a:spcPts val="0"/>
              </a:spcAft>
              <a:buNone/>
              <a:defRPr sz="3600" b="1" i="0" u="none" strike="noStrike" cap="none">
                <a:solidFill>
                  <a:srgbClr val="FFFF99"/>
                </a:solidFill>
                <a:latin typeface="Arial"/>
                <a:ea typeface="Arial"/>
                <a:cs typeface="Arial"/>
                <a:sym typeface="Arial"/>
              </a:defRPr>
            </a:lvl3pPr>
            <a:lvl4pPr marL="0" marR="0" lvl="3" indent="0" algn="l" rtl="0">
              <a:spcBef>
                <a:spcPts val="0"/>
              </a:spcBef>
              <a:spcAft>
                <a:spcPts val="0"/>
              </a:spcAft>
              <a:buNone/>
              <a:defRPr sz="3600" b="1" i="0" u="none" strike="noStrike" cap="none">
                <a:solidFill>
                  <a:srgbClr val="FFFF99"/>
                </a:solidFill>
                <a:latin typeface="Arial"/>
                <a:ea typeface="Arial"/>
                <a:cs typeface="Arial"/>
                <a:sym typeface="Arial"/>
              </a:defRPr>
            </a:lvl4pPr>
            <a:lvl5pPr marL="0" marR="0" lvl="4" indent="0" algn="l" rtl="0">
              <a:spcBef>
                <a:spcPts val="0"/>
              </a:spcBef>
              <a:spcAft>
                <a:spcPts val="0"/>
              </a:spcAft>
              <a:buNone/>
              <a:defRPr sz="3600" b="1" i="0" u="none" strike="noStrike" cap="none">
                <a:solidFill>
                  <a:srgbClr val="FFFF99"/>
                </a:solidFill>
                <a:latin typeface="Arial"/>
                <a:ea typeface="Arial"/>
                <a:cs typeface="Arial"/>
                <a:sym typeface="Arial"/>
              </a:defRPr>
            </a:lvl5pPr>
            <a:lvl6pPr marL="457200" marR="0" lvl="5" indent="0" algn="l" rtl="0">
              <a:spcBef>
                <a:spcPts val="0"/>
              </a:spcBef>
              <a:spcAft>
                <a:spcPts val="0"/>
              </a:spcAft>
              <a:buNone/>
              <a:defRPr sz="3600" b="1" i="0" u="none" strike="noStrike" cap="none">
                <a:solidFill>
                  <a:srgbClr val="FFFF99"/>
                </a:solidFill>
                <a:latin typeface="Arial"/>
                <a:ea typeface="Arial"/>
                <a:cs typeface="Arial"/>
                <a:sym typeface="Arial"/>
              </a:defRPr>
            </a:lvl6pPr>
            <a:lvl7pPr marL="914400" marR="0" lvl="6" indent="0" algn="l" rtl="0">
              <a:spcBef>
                <a:spcPts val="0"/>
              </a:spcBef>
              <a:spcAft>
                <a:spcPts val="0"/>
              </a:spcAft>
              <a:buNone/>
              <a:defRPr sz="3600" b="1" i="0" u="none" strike="noStrike" cap="none">
                <a:solidFill>
                  <a:srgbClr val="FFFF99"/>
                </a:solidFill>
                <a:latin typeface="Arial"/>
                <a:ea typeface="Arial"/>
                <a:cs typeface="Arial"/>
                <a:sym typeface="Arial"/>
              </a:defRPr>
            </a:lvl7pPr>
            <a:lvl8pPr marL="1371600" marR="0" lvl="7" indent="0" algn="l" rtl="0">
              <a:spcBef>
                <a:spcPts val="0"/>
              </a:spcBef>
              <a:spcAft>
                <a:spcPts val="0"/>
              </a:spcAft>
              <a:buNone/>
              <a:defRPr sz="3600" b="1" i="0" u="none" strike="noStrike" cap="none">
                <a:solidFill>
                  <a:srgbClr val="FFFF99"/>
                </a:solidFill>
                <a:latin typeface="Arial"/>
                <a:ea typeface="Arial"/>
                <a:cs typeface="Arial"/>
                <a:sym typeface="Arial"/>
              </a:defRPr>
            </a:lvl8pPr>
            <a:lvl9pPr marL="1828800" marR="0" lvl="8" indent="0" algn="l" rtl="0">
              <a:spcBef>
                <a:spcPts val="0"/>
              </a:spcBef>
              <a:spcAft>
                <a:spcPts val="0"/>
              </a:spcAft>
              <a:buNone/>
              <a:defRPr sz="3600" b="1" i="0" u="none" strike="noStrike" cap="none">
                <a:solidFill>
                  <a:srgbClr val="FFFF99"/>
                </a:solidFill>
                <a:latin typeface="Arial"/>
                <a:ea typeface="Arial"/>
                <a:cs typeface="Arial"/>
                <a:sym typeface="Arial"/>
              </a:defRPr>
            </a:lvl9pPr>
          </a:lstStyle>
          <a:p>
            <a:endParaRPr/>
          </a:p>
        </p:txBody>
      </p:sp>
      <p:sp>
        <p:nvSpPr>
          <p:cNvPr id="69" name="Shape 69"/>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rgbClr val="FFFF99"/>
              </a:buClr>
              <a:buFont typeface="Noto Sans Symbols"/>
              <a:buNone/>
              <a:defRPr sz="2400" b="1" i="0" u="none" strike="noStrike" cap="none">
                <a:solidFill>
                  <a:schemeClr val="lt1"/>
                </a:solidFill>
                <a:latin typeface="Arial"/>
                <a:ea typeface="Arial"/>
                <a:cs typeface="Arial"/>
                <a:sym typeface="Arial"/>
              </a:defRPr>
            </a:lvl1pPr>
            <a:lvl2pPr marL="457200" marR="0" lvl="1" indent="0" algn="l" rtl="0">
              <a:spcBef>
                <a:spcPts val="400"/>
              </a:spcBef>
              <a:spcAft>
                <a:spcPts val="0"/>
              </a:spcAft>
              <a:buClr>
                <a:srgbClr val="FFFF99"/>
              </a:buClr>
              <a:buFont typeface="Noto Sans Symbols"/>
              <a:buNone/>
              <a:defRPr sz="2000" b="1" i="0" u="none" strike="noStrike" cap="none">
                <a:solidFill>
                  <a:schemeClr val="lt1"/>
                </a:solidFill>
                <a:latin typeface="Arial"/>
                <a:ea typeface="Arial"/>
                <a:cs typeface="Arial"/>
                <a:sym typeface="Arial"/>
              </a:defRPr>
            </a:lvl2pPr>
            <a:lvl3pPr marL="914400" marR="0" lvl="2" indent="0" algn="l" rtl="0">
              <a:spcBef>
                <a:spcPts val="360"/>
              </a:spcBef>
              <a:spcAft>
                <a:spcPts val="0"/>
              </a:spcAft>
              <a:buClr>
                <a:srgbClr val="FFFF99"/>
              </a:buClr>
              <a:buFont typeface="Noto Sans Symbols"/>
              <a:buNone/>
              <a:defRPr sz="1800" b="1" i="0" u="none" strike="noStrike" cap="none">
                <a:solidFill>
                  <a:schemeClr val="lt1"/>
                </a:solidFill>
                <a:latin typeface="Arial"/>
                <a:ea typeface="Arial"/>
                <a:cs typeface="Arial"/>
                <a:sym typeface="Arial"/>
              </a:defRPr>
            </a:lvl3pPr>
            <a:lvl4pPr marL="1371600" marR="0" lvl="3" indent="0" algn="l" rtl="0">
              <a:spcBef>
                <a:spcPts val="320"/>
              </a:spcBef>
              <a:spcAft>
                <a:spcPts val="0"/>
              </a:spcAft>
              <a:buClr>
                <a:srgbClr val="FFFF99"/>
              </a:buClr>
              <a:buFont typeface="Noto Sans Symbols"/>
              <a:buNone/>
              <a:defRPr sz="1600" b="1" i="0" u="none" strike="noStrike" cap="none">
                <a:solidFill>
                  <a:schemeClr val="lt1"/>
                </a:solidFill>
                <a:latin typeface="Arial"/>
                <a:ea typeface="Arial"/>
                <a:cs typeface="Arial"/>
                <a:sym typeface="Arial"/>
              </a:defRPr>
            </a:lvl4pPr>
            <a:lvl5pPr marL="1828800" marR="0" lvl="4" indent="0" algn="l" rtl="0">
              <a:spcBef>
                <a:spcPts val="320"/>
              </a:spcBef>
              <a:spcAft>
                <a:spcPts val="0"/>
              </a:spcAft>
              <a:buClr>
                <a:srgbClr val="FFFF99"/>
              </a:buClr>
              <a:buFont typeface="Noto Sans Symbols"/>
              <a:buNone/>
              <a:defRPr sz="1600" b="1" i="0" u="none" strike="noStrike" cap="none">
                <a:solidFill>
                  <a:schemeClr val="lt1"/>
                </a:solidFill>
                <a:latin typeface="Arial"/>
                <a:ea typeface="Arial"/>
                <a:cs typeface="Arial"/>
                <a:sym typeface="Arial"/>
              </a:defRPr>
            </a:lvl5pPr>
            <a:lvl6pPr marL="2286000" marR="0" lvl="5" indent="0" algn="l" rtl="0">
              <a:spcBef>
                <a:spcPts val="320"/>
              </a:spcBef>
              <a:spcAft>
                <a:spcPts val="0"/>
              </a:spcAft>
              <a:buClr>
                <a:srgbClr val="FFFF99"/>
              </a:buClr>
              <a:buFont typeface="Noto Sans Symbols"/>
              <a:buNone/>
              <a:defRPr sz="1600" b="1" i="0" u="none" strike="noStrike" cap="none">
                <a:solidFill>
                  <a:schemeClr val="lt1"/>
                </a:solidFill>
                <a:latin typeface="Arial"/>
                <a:ea typeface="Arial"/>
                <a:cs typeface="Arial"/>
                <a:sym typeface="Arial"/>
              </a:defRPr>
            </a:lvl6pPr>
            <a:lvl7pPr marL="2743200" marR="0" lvl="6" indent="0" algn="l" rtl="0">
              <a:spcBef>
                <a:spcPts val="320"/>
              </a:spcBef>
              <a:spcAft>
                <a:spcPts val="0"/>
              </a:spcAft>
              <a:buClr>
                <a:srgbClr val="FFFF99"/>
              </a:buClr>
              <a:buFont typeface="Noto Sans Symbols"/>
              <a:buNone/>
              <a:defRPr sz="1600" b="1" i="0" u="none" strike="noStrike" cap="none">
                <a:solidFill>
                  <a:schemeClr val="lt1"/>
                </a:solidFill>
                <a:latin typeface="Arial"/>
                <a:ea typeface="Arial"/>
                <a:cs typeface="Arial"/>
                <a:sym typeface="Arial"/>
              </a:defRPr>
            </a:lvl7pPr>
            <a:lvl8pPr marL="3200400" marR="0" lvl="7" indent="0" algn="l" rtl="0">
              <a:spcBef>
                <a:spcPts val="320"/>
              </a:spcBef>
              <a:spcAft>
                <a:spcPts val="0"/>
              </a:spcAft>
              <a:buClr>
                <a:srgbClr val="FFFF99"/>
              </a:buClr>
              <a:buFont typeface="Noto Sans Symbols"/>
              <a:buNone/>
              <a:defRPr sz="1600" b="1" i="0" u="none" strike="noStrike" cap="none">
                <a:solidFill>
                  <a:schemeClr val="lt1"/>
                </a:solidFill>
                <a:latin typeface="Arial"/>
                <a:ea typeface="Arial"/>
                <a:cs typeface="Arial"/>
                <a:sym typeface="Arial"/>
              </a:defRPr>
            </a:lvl8pPr>
            <a:lvl9pPr marL="3657600" marR="0" lvl="8" indent="0" algn="l" rtl="0">
              <a:spcBef>
                <a:spcPts val="320"/>
              </a:spcBef>
              <a:spcAft>
                <a:spcPts val="0"/>
              </a:spcAft>
              <a:buClr>
                <a:srgbClr val="FFFF99"/>
              </a:buClr>
              <a:buFont typeface="Noto Sans Symbols"/>
              <a:buNone/>
              <a:defRPr sz="1600" b="1" i="0" u="none" strike="noStrike" cap="none">
                <a:solidFill>
                  <a:schemeClr val="lt1"/>
                </a:solidFill>
                <a:latin typeface="Arial"/>
                <a:ea typeface="Arial"/>
                <a:cs typeface="Arial"/>
                <a:sym typeface="Arial"/>
              </a:defRPr>
            </a:lvl9pPr>
          </a:lstStyle>
          <a:p>
            <a:endParaRPr/>
          </a:p>
        </p:txBody>
      </p:sp>
      <p:sp>
        <p:nvSpPr>
          <p:cNvPr id="70" name="Shape 70"/>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52400" algn="l" rtl="0">
              <a:spcBef>
                <a:spcPts val="480"/>
              </a:spcBef>
              <a:spcAft>
                <a:spcPts val="0"/>
              </a:spcAft>
              <a:buClr>
                <a:srgbClr val="FFFF99"/>
              </a:buClr>
              <a:buSzPct val="125000"/>
              <a:buFont typeface="Noto Sans Symbols"/>
              <a:buChar char="▪"/>
              <a:defRPr sz="2400" b="1" i="0" u="none" strike="noStrike" cap="none">
                <a:solidFill>
                  <a:schemeClr val="lt1"/>
                </a:solidFill>
                <a:latin typeface="Arial"/>
                <a:ea typeface="Arial"/>
                <a:cs typeface="Arial"/>
                <a:sym typeface="Arial"/>
              </a:defRPr>
            </a:lvl1pPr>
            <a:lvl2pPr marL="742950" marR="0" lvl="1" indent="-127000" algn="l" rtl="0">
              <a:spcBef>
                <a:spcPts val="400"/>
              </a:spcBef>
              <a:spcAft>
                <a:spcPts val="0"/>
              </a:spcAft>
              <a:buClr>
                <a:srgbClr val="FFFF99"/>
              </a:buClr>
              <a:buSzPct val="125000"/>
              <a:buFont typeface="Noto Sans Symbols"/>
              <a:buChar char="▪"/>
              <a:defRPr sz="2000" b="1" i="0" u="none" strike="noStrike" cap="none">
                <a:solidFill>
                  <a:schemeClr val="lt1"/>
                </a:solidFill>
                <a:latin typeface="Arial"/>
                <a:ea typeface="Arial"/>
                <a:cs typeface="Arial"/>
                <a:sym typeface="Arial"/>
              </a:defRPr>
            </a:lvl2pPr>
            <a:lvl3pPr marL="1143000" marR="0" lvl="2" indent="-85725" algn="l" rtl="0">
              <a:spcBef>
                <a:spcPts val="360"/>
              </a:spcBef>
              <a:spcAft>
                <a:spcPts val="0"/>
              </a:spcAft>
              <a:buClr>
                <a:srgbClr val="FFFF99"/>
              </a:buClr>
              <a:buSzPct val="125000"/>
              <a:buFont typeface="Noto Sans Symbols"/>
              <a:buChar char="▪"/>
              <a:defRPr sz="1800" b="1" i="0" u="none" strike="noStrike" cap="none">
                <a:solidFill>
                  <a:schemeClr val="lt1"/>
                </a:solidFill>
                <a:latin typeface="Arial"/>
                <a:ea typeface="Arial"/>
                <a:cs typeface="Arial"/>
                <a:sym typeface="Arial"/>
              </a:defRPr>
            </a:lvl3pPr>
            <a:lvl4pPr marL="1600200" marR="0" lvl="3" indent="-101600" algn="l" rtl="0">
              <a:spcBef>
                <a:spcPts val="320"/>
              </a:spcBef>
              <a:spcAft>
                <a:spcPts val="0"/>
              </a:spcAft>
              <a:buClr>
                <a:srgbClr val="FFFF99"/>
              </a:buClr>
              <a:buSzPct val="125000"/>
              <a:buFont typeface="Noto Sans Symbols"/>
              <a:buChar char="▪"/>
              <a:defRPr sz="1600" b="1" i="0" u="none" strike="noStrike" cap="none">
                <a:solidFill>
                  <a:schemeClr val="lt1"/>
                </a:solidFill>
                <a:latin typeface="Arial"/>
                <a:ea typeface="Arial"/>
                <a:cs typeface="Arial"/>
                <a:sym typeface="Arial"/>
              </a:defRPr>
            </a:lvl4pPr>
            <a:lvl5pPr marL="2057400" marR="0" lvl="4" indent="-101600" algn="l" rtl="0">
              <a:spcBef>
                <a:spcPts val="320"/>
              </a:spcBef>
              <a:spcAft>
                <a:spcPts val="0"/>
              </a:spcAft>
              <a:buClr>
                <a:srgbClr val="FFFF99"/>
              </a:buClr>
              <a:buSzPct val="125000"/>
              <a:buFont typeface="Noto Sans Symbols"/>
              <a:buChar char="▪"/>
              <a:defRPr sz="1600" b="1" i="0" u="none" strike="noStrike" cap="none">
                <a:solidFill>
                  <a:schemeClr val="lt1"/>
                </a:solidFill>
                <a:latin typeface="Arial"/>
                <a:ea typeface="Arial"/>
                <a:cs typeface="Arial"/>
                <a:sym typeface="Arial"/>
              </a:defRPr>
            </a:lvl5pPr>
            <a:lvl6pPr marL="2514600" marR="0" lvl="5" indent="-101600" algn="l" rtl="0">
              <a:spcBef>
                <a:spcPts val="320"/>
              </a:spcBef>
              <a:spcAft>
                <a:spcPts val="0"/>
              </a:spcAft>
              <a:buClr>
                <a:srgbClr val="FFFF99"/>
              </a:buClr>
              <a:buSzPct val="125000"/>
              <a:buFont typeface="Noto Sans Symbols"/>
              <a:buChar char="▪"/>
              <a:defRPr sz="1600" b="1" i="0" u="none" strike="noStrike" cap="none">
                <a:solidFill>
                  <a:schemeClr val="lt1"/>
                </a:solidFill>
                <a:latin typeface="Arial"/>
                <a:ea typeface="Arial"/>
                <a:cs typeface="Arial"/>
                <a:sym typeface="Arial"/>
              </a:defRPr>
            </a:lvl6pPr>
            <a:lvl7pPr marL="2971800" marR="0" lvl="6" indent="-101600" algn="l" rtl="0">
              <a:spcBef>
                <a:spcPts val="320"/>
              </a:spcBef>
              <a:spcAft>
                <a:spcPts val="0"/>
              </a:spcAft>
              <a:buClr>
                <a:srgbClr val="FFFF99"/>
              </a:buClr>
              <a:buSzPct val="125000"/>
              <a:buFont typeface="Noto Sans Symbols"/>
              <a:buChar char="▪"/>
              <a:defRPr sz="1600" b="1" i="0" u="none" strike="noStrike" cap="none">
                <a:solidFill>
                  <a:schemeClr val="lt1"/>
                </a:solidFill>
                <a:latin typeface="Arial"/>
                <a:ea typeface="Arial"/>
                <a:cs typeface="Arial"/>
                <a:sym typeface="Arial"/>
              </a:defRPr>
            </a:lvl7pPr>
            <a:lvl8pPr marL="3429000" marR="0" lvl="7" indent="-101600" algn="l" rtl="0">
              <a:spcBef>
                <a:spcPts val="320"/>
              </a:spcBef>
              <a:spcAft>
                <a:spcPts val="0"/>
              </a:spcAft>
              <a:buClr>
                <a:srgbClr val="FFFF99"/>
              </a:buClr>
              <a:buSzPct val="125000"/>
              <a:buFont typeface="Noto Sans Symbols"/>
              <a:buChar char="▪"/>
              <a:defRPr sz="1600" b="1" i="0" u="none" strike="noStrike" cap="none">
                <a:solidFill>
                  <a:schemeClr val="lt1"/>
                </a:solidFill>
                <a:latin typeface="Arial"/>
                <a:ea typeface="Arial"/>
                <a:cs typeface="Arial"/>
                <a:sym typeface="Arial"/>
              </a:defRPr>
            </a:lvl8pPr>
            <a:lvl9pPr marL="3886200" marR="0" lvl="8" indent="-101600" algn="l" rtl="0">
              <a:spcBef>
                <a:spcPts val="320"/>
              </a:spcBef>
              <a:spcAft>
                <a:spcPts val="0"/>
              </a:spcAft>
              <a:buClr>
                <a:srgbClr val="FFFF99"/>
              </a:buClr>
              <a:buSzPct val="125000"/>
              <a:buFont typeface="Noto Sans Symbols"/>
              <a:buChar char="▪"/>
              <a:defRPr sz="1600" b="1" i="0" u="none" strike="noStrike" cap="none">
                <a:solidFill>
                  <a:schemeClr val="lt1"/>
                </a:solidFill>
                <a:latin typeface="Arial"/>
                <a:ea typeface="Arial"/>
                <a:cs typeface="Arial"/>
                <a:sym typeface="Arial"/>
              </a:defRPr>
            </a:lvl9pPr>
          </a:lstStyle>
          <a:p>
            <a:endParaRPr/>
          </a:p>
        </p:txBody>
      </p:sp>
      <p:sp>
        <p:nvSpPr>
          <p:cNvPr id="71" name="Shape 71"/>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rgbClr val="FFFF99"/>
              </a:buClr>
              <a:buFont typeface="Noto Sans Symbols"/>
              <a:buNone/>
              <a:defRPr sz="2400" b="1" i="0" u="none" strike="noStrike" cap="none">
                <a:solidFill>
                  <a:schemeClr val="lt1"/>
                </a:solidFill>
                <a:latin typeface="Arial"/>
                <a:ea typeface="Arial"/>
                <a:cs typeface="Arial"/>
                <a:sym typeface="Arial"/>
              </a:defRPr>
            </a:lvl1pPr>
            <a:lvl2pPr marL="457200" marR="0" lvl="1" indent="0" algn="l" rtl="0">
              <a:spcBef>
                <a:spcPts val="400"/>
              </a:spcBef>
              <a:spcAft>
                <a:spcPts val="0"/>
              </a:spcAft>
              <a:buClr>
                <a:srgbClr val="FFFF99"/>
              </a:buClr>
              <a:buFont typeface="Noto Sans Symbols"/>
              <a:buNone/>
              <a:defRPr sz="2000" b="1" i="0" u="none" strike="noStrike" cap="none">
                <a:solidFill>
                  <a:schemeClr val="lt1"/>
                </a:solidFill>
                <a:latin typeface="Arial"/>
                <a:ea typeface="Arial"/>
                <a:cs typeface="Arial"/>
                <a:sym typeface="Arial"/>
              </a:defRPr>
            </a:lvl2pPr>
            <a:lvl3pPr marL="914400" marR="0" lvl="2" indent="0" algn="l" rtl="0">
              <a:spcBef>
                <a:spcPts val="360"/>
              </a:spcBef>
              <a:spcAft>
                <a:spcPts val="0"/>
              </a:spcAft>
              <a:buClr>
                <a:srgbClr val="FFFF99"/>
              </a:buClr>
              <a:buFont typeface="Noto Sans Symbols"/>
              <a:buNone/>
              <a:defRPr sz="1800" b="1" i="0" u="none" strike="noStrike" cap="none">
                <a:solidFill>
                  <a:schemeClr val="lt1"/>
                </a:solidFill>
                <a:latin typeface="Arial"/>
                <a:ea typeface="Arial"/>
                <a:cs typeface="Arial"/>
                <a:sym typeface="Arial"/>
              </a:defRPr>
            </a:lvl3pPr>
            <a:lvl4pPr marL="1371600" marR="0" lvl="3" indent="0" algn="l" rtl="0">
              <a:spcBef>
                <a:spcPts val="320"/>
              </a:spcBef>
              <a:spcAft>
                <a:spcPts val="0"/>
              </a:spcAft>
              <a:buClr>
                <a:srgbClr val="FFFF99"/>
              </a:buClr>
              <a:buFont typeface="Noto Sans Symbols"/>
              <a:buNone/>
              <a:defRPr sz="1600" b="1" i="0" u="none" strike="noStrike" cap="none">
                <a:solidFill>
                  <a:schemeClr val="lt1"/>
                </a:solidFill>
                <a:latin typeface="Arial"/>
                <a:ea typeface="Arial"/>
                <a:cs typeface="Arial"/>
                <a:sym typeface="Arial"/>
              </a:defRPr>
            </a:lvl4pPr>
            <a:lvl5pPr marL="1828800" marR="0" lvl="4" indent="0" algn="l" rtl="0">
              <a:spcBef>
                <a:spcPts val="320"/>
              </a:spcBef>
              <a:spcAft>
                <a:spcPts val="0"/>
              </a:spcAft>
              <a:buClr>
                <a:srgbClr val="FFFF99"/>
              </a:buClr>
              <a:buFont typeface="Noto Sans Symbols"/>
              <a:buNone/>
              <a:defRPr sz="1600" b="1" i="0" u="none" strike="noStrike" cap="none">
                <a:solidFill>
                  <a:schemeClr val="lt1"/>
                </a:solidFill>
                <a:latin typeface="Arial"/>
                <a:ea typeface="Arial"/>
                <a:cs typeface="Arial"/>
                <a:sym typeface="Arial"/>
              </a:defRPr>
            </a:lvl5pPr>
            <a:lvl6pPr marL="2286000" marR="0" lvl="5" indent="0" algn="l" rtl="0">
              <a:spcBef>
                <a:spcPts val="320"/>
              </a:spcBef>
              <a:spcAft>
                <a:spcPts val="0"/>
              </a:spcAft>
              <a:buClr>
                <a:srgbClr val="FFFF99"/>
              </a:buClr>
              <a:buFont typeface="Noto Sans Symbols"/>
              <a:buNone/>
              <a:defRPr sz="1600" b="1" i="0" u="none" strike="noStrike" cap="none">
                <a:solidFill>
                  <a:schemeClr val="lt1"/>
                </a:solidFill>
                <a:latin typeface="Arial"/>
                <a:ea typeface="Arial"/>
                <a:cs typeface="Arial"/>
                <a:sym typeface="Arial"/>
              </a:defRPr>
            </a:lvl6pPr>
            <a:lvl7pPr marL="2743200" marR="0" lvl="6" indent="0" algn="l" rtl="0">
              <a:spcBef>
                <a:spcPts val="320"/>
              </a:spcBef>
              <a:spcAft>
                <a:spcPts val="0"/>
              </a:spcAft>
              <a:buClr>
                <a:srgbClr val="FFFF99"/>
              </a:buClr>
              <a:buFont typeface="Noto Sans Symbols"/>
              <a:buNone/>
              <a:defRPr sz="1600" b="1" i="0" u="none" strike="noStrike" cap="none">
                <a:solidFill>
                  <a:schemeClr val="lt1"/>
                </a:solidFill>
                <a:latin typeface="Arial"/>
                <a:ea typeface="Arial"/>
                <a:cs typeface="Arial"/>
                <a:sym typeface="Arial"/>
              </a:defRPr>
            </a:lvl7pPr>
            <a:lvl8pPr marL="3200400" marR="0" lvl="7" indent="0" algn="l" rtl="0">
              <a:spcBef>
                <a:spcPts val="320"/>
              </a:spcBef>
              <a:spcAft>
                <a:spcPts val="0"/>
              </a:spcAft>
              <a:buClr>
                <a:srgbClr val="FFFF99"/>
              </a:buClr>
              <a:buFont typeface="Noto Sans Symbols"/>
              <a:buNone/>
              <a:defRPr sz="1600" b="1" i="0" u="none" strike="noStrike" cap="none">
                <a:solidFill>
                  <a:schemeClr val="lt1"/>
                </a:solidFill>
                <a:latin typeface="Arial"/>
                <a:ea typeface="Arial"/>
                <a:cs typeface="Arial"/>
                <a:sym typeface="Arial"/>
              </a:defRPr>
            </a:lvl8pPr>
            <a:lvl9pPr marL="3657600" marR="0" lvl="8" indent="0" algn="l" rtl="0">
              <a:spcBef>
                <a:spcPts val="320"/>
              </a:spcBef>
              <a:spcAft>
                <a:spcPts val="0"/>
              </a:spcAft>
              <a:buClr>
                <a:srgbClr val="FFFF99"/>
              </a:buClr>
              <a:buFont typeface="Noto Sans Symbols"/>
              <a:buNone/>
              <a:defRPr sz="1600" b="1" i="0" u="none" strike="noStrike" cap="none">
                <a:solidFill>
                  <a:schemeClr val="lt1"/>
                </a:solidFill>
                <a:latin typeface="Arial"/>
                <a:ea typeface="Arial"/>
                <a:cs typeface="Arial"/>
                <a:sym typeface="Arial"/>
              </a:defRPr>
            </a:lvl9pPr>
          </a:lstStyle>
          <a:p>
            <a:endParaRPr/>
          </a:p>
        </p:txBody>
      </p:sp>
      <p:sp>
        <p:nvSpPr>
          <p:cNvPr id="72" name="Shape 72"/>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52400" algn="l" rtl="0">
              <a:spcBef>
                <a:spcPts val="480"/>
              </a:spcBef>
              <a:spcAft>
                <a:spcPts val="0"/>
              </a:spcAft>
              <a:buClr>
                <a:srgbClr val="FFFF99"/>
              </a:buClr>
              <a:buSzPct val="125000"/>
              <a:buFont typeface="Noto Sans Symbols"/>
              <a:buChar char="▪"/>
              <a:defRPr sz="2400" b="1" i="0" u="none" strike="noStrike" cap="none">
                <a:solidFill>
                  <a:schemeClr val="lt1"/>
                </a:solidFill>
                <a:latin typeface="Arial"/>
                <a:ea typeface="Arial"/>
                <a:cs typeface="Arial"/>
                <a:sym typeface="Arial"/>
              </a:defRPr>
            </a:lvl1pPr>
            <a:lvl2pPr marL="742950" marR="0" lvl="1" indent="-127000" algn="l" rtl="0">
              <a:spcBef>
                <a:spcPts val="400"/>
              </a:spcBef>
              <a:spcAft>
                <a:spcPts val="0"/>
              </a:spcAft>
              <a:buClr>
                <a:srgbClr val="FFFF99"/>
              </a:buClr>
              <a:buSzPct val="125000"/>
              <a:buFont typeface="Noto Sans Symbols"/>
              <a:buChar char="▪"/>
              <a:defRPr sz="2000" b="1" i="0" u="none" strike="noStrike" cap="none">
                <a:solidFill>
                  <a:schemeClr val="lt1"/>
                </a:solidFill>
                <a:latin typeface="Arial"/>
                <a:ea typeface="Arial"/>
                <a:cs typeface="Arial"/>
                <a:sym typeface="Arial"/>
              </a:defRPr>
            </a:lvl2pPr>
            <a:lvl3pPr marL="1143000" marR="0" lvl="2" indent="-85725" algn="l" rtl="0">
              <a:spcBef>
                <a:spcPts val="360"/>
              </a:spcBef>
              <a:spcAft>
                <a:spcPts val="0"/>
              </a:spcAft>
              <a:buClr>
                <a:srgbClr val="FFFF99"/>
              </a:buClr>
              <a:buSzPct val="125000"/>
              <a:buFont typeface="Noto Sans Symbols"/>
              <a:buChar char="▪"/>
              <a:defRPr sz="1800" b="1" i="0" u="none" strike="noStrike" cap="none">
                <a:solidFill>
                  <a:schemeClr val="lt1"/>
                </a:solidFill>
                <a:latin typeface="Arial"/>
                <a:ea typeface="Arial"/>
                <a:cs typeface="Arial"/>
                <a:sym typeface="Arial"/>
              </a:defRPr>
            </a:lvl3pPr>
            <a:lvl4pPr marL="1600200" marR="0" lvl="3" indent="-101600" algn="l" rtl="0">
              <a:spcBef>
                <a:spcPts val="320"/>
              </a:spcBef>
              <a:spcAft>
                <a:spcPts val="0"/>
              </a:spcAft>
              <a:buClr>
                <a:srgbClr val="FFFF99"/>
              </a:buClr>
              <a:buSzPct val="125000"/>
              <a:buFont typeface="Noto Sans Symbols"/>
              <a:buChar char="▪"/>
              <a:defRPr sz="1600" b="1" i="0" u="none" strike="noStrike" cap="none">
                <a:solidFill>
                  <a:schemeClr val="lt1"/>
                </a:solidFill>
                <a:latin typeface="Arial"/>
                <a:ea typeface="Arial"/>
                <a:cs typeface="Arial"/>
                <a:sym typeface="Arial"/>
              </a:defRPr>
            </a:lvl4pPr>
            <a:lvl5pPr marL="2057400" marR="0" lvl="4" indent="-101600" algn="l" rtl="0">
              <a:spcBef>
                <a:spcPts val="320"/>
              </a:spcBef>
              <a:spcAft>
                <a:spcPts val="0"/>
              </a:spcAft>
              <a:buClr>
                <a:srgbClr val="FFFF99"/>
              </a:buClr>
              <a:buSzPct val="125000"/>
              <a:buFont typeface="Noto Sans Symbols"/>
              <a:buChar char="▪"/>
              <a:defRPr sz="1600" b="1" i="0" u="none" strike="noStrike" cap="none">
                <a:solidFill>
                  <a:schemeClr val="lt1"/>
                </a:solidFill>
                <a:latin typeface="Arial"/>
                <a:ea typeface="Arial"/>
                <a:cs typeface="Arial"/>
                <a:sym typeface="Arial"/>
              </a:defRPr>
            </a:lvl5pPr>
            <a:lvl6pPr marL="2514600" marR="0" lvl="5" indent="-101600" algn="l" rtl="0">
              <a:spcBef>
                <a:spcPts val="320"/>
              </a:spcBef>
              <a:spcAft>
                <a:spcPts val="0"/>
              </a:spcAft>
              <a:buClr>
                <a:srgbClr val="FFFF99"/>
              </a:buClr>
              <a:buSzPct val="125000"/>
              <a:buFont typeface="Noto Sans Symbols"/>
              <a:buChar char="▪"/>
              <a:defRPr sz="1600" b="1" i="0" u="none" strike="noStrike" cap="none">
                <a:solidFill>
                  <a:schemeClr val="lt1"/>
                </a:solidFill>
                <a:latin typeface="Arial"/>
                <a:ea typeface="Arial"/>
                <a:cs typeface="Arial"/>
                <a:sym typeface="Arial"/>
              </a:defRPr>
            </a:lvl6pPr>
            <a:lvl7pPr marL="2971800" marR="0" lvl="6" indent="-101600" algn="l" rtl="0">
              <a:spcBef>
                <a:spcPts val="320"/>
              </a:spcBef>
              <a:spcAft>
                <a:spcPts val="0"/>
              </a:spcAft>
              <a:buClr>
                <a:srgbClr val="FFFF99"/>
              </a:buClr>
              <a:buSzPct val="125000"/>
              <a:buFont typeface="Noto Sans Symbols"/>
              <a:buChar char="▪"/>
              <a:defRPr sz="1600" b="1" i="0" u="none" strike="noStrike" cap="none">
                <a:solidFill>
                  <a:schemeClr val="lt1"/>
                </a:solidFill>
                <a:latin typeface="Arial"/>
                <a:ea typeface="Arial"/>
                <a:cs typeface="Arial"/>
                <a:sym typeface="Arial"/>
              </a:defRPr>
            </a:lvl7pPr>
            <a:lvl8pPr marL="3429000" marR="0" lvl="7" indent="-101600" algn="l" rtl="0">
              <a:spcBef>
                <a:spcPts val="320"/>
              </a:spcBef>
              <a:spcAft>
                <a:spcPts val="0"/>
              </a:spcAft>
              <a:buClr>
                <a:srgbClr val="FFFF99"/>
              </a:buClr>
              <a:buSzPct val="125000"/>
              <a:buFont typeface="Noto Sans Symbols"/>
              <a:buChar char="▪"/>
              <a:defRPr sz="1600" b="1" i="0" u="none" strike="noStrike" cap="none">
                <a:solidFill>
                  <a:schemeClr val="lt1"/>
                </a:solidFill>
                <a:latin typeface="Arial"/>
                <a:ea typeface="Arial"/>
                <a:cs typeface="Arial"/>
                <a:sym typeface="Arial"/>
              </a:defRPr>
            </a:lvl8pPr>
            <a:lvl9pPr marL="3886200" marR="0" lvl="8" indent="-101600" algn="l" rtl="0">
              <a:spcBef>
                <a:spcPts val="320"/>
              </a:spcBef>
              <a:spcAft>
                <a:spcPts val="0"/>
              </a:spcAft>
              <a:buClr>
                <a:srgbClr val="FFFF99"/>
              </a:buClr>
              <a:buSzPct val="125000"/>
              <a:buFont typeface="Noto Sans Symbols"/>
              <a:buChar char="▪"/>
              <a:defRPr sz="1600" b="1"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39036948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381000" y="152400"/>
            <a:ext cx="8305799"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600" b="1" i="0" u="none" strike="noStrike" cap="none">
                <a:solidFill>
                  <a:srgbClr val="FFFF99"/>
                </a:solidFill>
                <a:latin typeface="Arial"/>
                <a:ea typeface="Arial"/>
                <a:cs typeface="Arial"/>
                <a:sym typeface="Arial"/>
              </a:defRPr>
            </a:lvl1pPr>
            <a:lvl2pPr marL="0" marR="0" lvl="1" indent="0" algn="l" rtl="0">
              <a:spcBef>
                <a:spcPts val="0"/>
              </a:spcBef>
              <a:spcAft>
                <a:spcPts val="0"/>
              </a:spcAft>
              <a:buNone/>
              <a:defRPr sz="3600" b="1" i="0" u="none" strike="noStrike" cap="none">
                <a:solidFill>
                  <a:srgbClr val="FFFF99"/>
                </a:solidFill>
                <a:latin typeface="Arial"/>
                <a:ea typeface="Arial"/>
                <a:cs typeface="Arial"/>
                <a:sym typeface="Arial"/>
              </a:defRPr>
            </a:lvl2pPr>
            <a:lvl3pPr marL="0" marR="0" lvl="2" indent="0" algn="l" rtl="0">
              <a:spcBef>
                <a:spcPts val="0"/>
              </a:spcBef>
              <a:spcAft>
                <a:spcPts val="0"/>
              </a:spcAft>
              <a:buNone/>
              <a:defRPr sz="3600" b="1" i="0" u="none" strike="noStrike" cap="none">
                <a:solidFill>
                  <a:srgbClr val="FFFF99"/>
                </a:solidFill>
                <a:latin typeface="Arial"/>
                <a:ea typeface="Arial"/>
                <a:cs typeface="Arial"/>
                <a:sym typeface="Arial"/>
              </a:defRPr>
            </a:lvl3pPr>
            <a:lvl4pPr marL="0" marR="0" lvl="3" indent="0" algn="l" rtl="0">
              <a:spcBef>
                <a:spcPts val="0"/>
              </a:spcBef>
              <a:spcAft>
                <a:spcPts val="0"/>
              </a:spcAft>
              <a:buNone/>
              <a:defRPr sz="3600" b="1" i="0" u="none" strike="noStrike" cap="none">
                <a:solidFill>
                  <a:srgbClr val="FFFF99"/>
                </a:solidFill>
                <a:latin typeface="Arial"/>
                <a:ea typeface="Arial"/>
                <a:cs typeface="Arial"/>
                <a:sym typeface="Arial"/>
              </a:defRPr>
            </a:lvl4pPr>
            <a:lvl5pPr marL="0" marR="0" lvl="4" indent="0" algn="l" rtl="0">
              <a:spcBef>
                <a:spcPts val="0"/>
              </a:spcBef>
              <a:spcAft>
                <a:spcPts val="0"/>
              </a:spcAft>
              <a:buNone/>
              <a:defRPr sz="3600" b="1" i="0" u="none" strike="noStrike" cap="none">
                <a:solidFill>
                  <a:srgbClr val="FFFF99"/>
                </a:solidFill>
                <a:latin typeface="Arial"/>
                <a:ea typeface="Arial"/>
                <a:cs typeface="Arial"/>
                <a:sym typeface="Arial"/>
              </a:defRPr>
            </a:lvl5pPr>
            <a:lvl6pPr marL="457200" marR="0" lvl="5" indent="0" algn="l" rtl="0">
              <a:spcBef>
                <a:spcPts val="0"/>
              </a:spcBef>
              <a:spcAft>
                <a:spcPts val="0"/>
              </a:spcAft>
              <a:buNone/>
              <a:defRPr sz="3600" b="1" i="0" u="none" strike="noStrike" cap="none">
                <a:solidFill>
                  <a:srgbClr val="FFFF99"/>
                </a:solidFill>
                <a:latin typeface="Arial"/>
                <a:ea typeface="Arial"/>
                <a:cs typeface="Arial"/>
                <a:sym typeface="Arial"/>
              </a:defRPr>
            </a:lvl6pPr>
            <a:lvl7pPr marL="914400" marR="0" lvl="6" indent="0" algn="l" rtl="0">
              <a:spcBef>
                <a:spcPts val="0"/>
              </a:spcBef>
              <a:spcAft>
                <a:spcPts val="0"/>
              </a:spcAft>
              <a:buNone/>
              <a:defRPr sz="3600" b="1" i="0" u="none" strike="noStrike" cap="none">
                <a:solidFill>
                  <a:srgbClr val="FFFF99"/>
                </a:solidFill>
                <a:latin typeface="Arial"/>
                <a:ea typeface="Arial"/>
                <a:cs typeface="Arial"/>
                <a:sym typeface="Arial"/>
              </a:defRPr>
            </a:lvl7pPr>
            <a:lvl8pPr marL="1371600" marR="0" lvl="7" indent="0" algn="l" rtl="0">
              <a:spcBef>
                <a:spcPts val="0"/>
              </a:spcBef>
              <a:spcAft>
                <a:spcPts val="0"/>
              </a:spcAft>
              <a:buNone/>
              <a:defRPr sz="3600" b="1" i="0" u="none" strike="noStrike" cap="none">
                <a:solidFill>
                  <a:srgbClr val="FFFF99"/>
                </a:solidFill>
                <a:latin typeface="Arial"/>
                <a:ea typeface="Arial"/>
                <a:cs typeface="Arial"/>
                <a:sym typeface="Arial"/>
              </a:defRPr>
            </a:lvl8pPr>
            <a:lvl9pPr marL="1828800" marR="0" lvl="8" indent="0" algn="l" rtl="0">
              <a:spcBef>
                <a:spcPts val="0"/>
              </a:spcBef>
              <a:spcAft>
                <a:spcPts val="0"/>
              </a:spcAft>
              <a:buNone/>
              <a:defRPr sz="3600" b="1" i="0" u="none" strike="noStrike" cap="none">
                <a:solidFill>
                  <a:srgbClr val="FFFF99"/>
                </a:solidFill>
                <a:latin typeface="Arial"/>
                <a:ea typeface="Arial"/>
                <a:cs typeface="Arial"/>
                <a:sym typeface="Arial"/>
              </a:defRPr>
            </a:lvl9pPr>
          </a:lstStyle>
          <a:p>
            <a:endParaRPr/>
          </a:p>
        </p:txBody>
      </p:sp>
    </p:spTree>
    <p:extLst>
      <p:ext uri="{BB962C8B-B14F-4D97-AF65-F5344CB8AC3E}">
        <p14:creationId xmlns:p14="http://schemas.microsoft.com/office/powerpoint/2010/main" val="34081900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75"/>
        <p:cNvGrpSpPr/>
        <p:nvPr/>
      </p:nvGrpSpPr>
      <p:grpSpPr>
        <a:xfrm>
          <a:off x="0" y="0"/>
          <a:ext cx="0" cy="0"/>
          <a:chOff x="0" y="0"/>
          <a:chExt cx="0" cy="0"/>
        </a:xfrm>
      </p:grpSpPr>
      <p:sp>
        <p:nvSpPr>
          <p:cNvPr id="76" name="Shape 76"/>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rgbClr val="FFFF99"/>
                </a:solidFill>
                <a:latin typeface="Arial"/>
                <a:ea typeface="Arial"/>
                <a:cs typeface="Arial"/>
                <a:sym typeface="Arial"/>
              </a:defRPr>
            </a:lvl1pPr>
            <a:lvl2pPr marL="0" marR="0" lvl="1" indent="0" algn="l" rtl="0">
              <a:spcBef>
                <a:spcPts val="0"/>
              </a:spcBef>
              <a:spcAft>
                <a:spcPts val="0"/>
              </a:spcAft>
              <a:buNone/>
              <a:defRPr sz="3600" b="1" i="0" u="none" strike="noStrike" cap="none">
                <a:solidFill>
                  <a:srgbClr val="FFFF99"/>
                </a:solidFill>
                <a:latin typeface="Arial"/>
                <a:ea typeface="Arial"/>
                <a:cs typeface="Arial"/>
                <a:sym typeface="Arial"/>
              </a:defRPr>
            </a:lvl2pPr>
            <a:lvl3pPr marL="0" marR="0" lvl="2" indent="0" algn="l" rtl="0">
              <a:spcBef>
                <a:spcPts val="0"/>
              </a:spcBef>
              <a:spcAft>
                <a:spcPts val="0"/>
              </a:spcAft>
              <a:buNone/>
              <a:defRPr sz="3600" b="1" i="0" u="none" strike="noStrike" cap="none">
                <a:solidFill>
                  <a:srgbClr val="FFFF99"/>
                </a:solidFill>
                <a:latin typeface="Arial"/>
                <a:ea typeface="Arial"/>
                <a:cs typeface="Arial"/>
                <a:sym typeface="Arial"/>
              </a:defRPr>
            </a:lvl3pPr>
            <a:lvl4pPr marL="0" marR="0" lvl="3" indent="0" algn="l" rtl="0">
              <a:spcBef>
                <a:spcPts val="0"/>
              </a:spcBef>
              <a:spcAft>
                <a:spcPts val="0"/>
              </a:spcAft>
              <a:buNone/>
              <a:defRPr sz="3600" b="1" i="0" u="none" strike="noStrike" cap="none">
                <a:solidFill>
                  <a:srgbClr val="FFFF99"/>
                </a:solidFill>
                <a:latin typeface="Arial"/>
                <a:ea typeface="Arial"/>
                <a:cs typeface="Arial"/>
                <a:sym typeface="Arial"/>
              </a:defRPr>
            </a:lvl4pPr>
            <a:lvl5pPr marL="0" marR="0" lvl="4" indent="0" algn="l" rtl="0">
              <a:spcBef>
                <a:spcPts val="0"/>
              </a:spcBef>
              <a:spcAft>
                <a:spcPts val="0"/>
              </a:spcAft>
              <a:buNone/>
              <a:defRPr sz="3600" b="1" i="0" u="none" strike="noStrike" cap="none">
                <a:solidFill>
                  <a:srgbClr val="FFFF99"/>
                </a:solidFill>
                <a:latin typeface="Arial"/>
                <a:ea typeface="Arial"/>
                <a:cs typeface="Arial"/>
                <a:sym typeface="Arial"/>
              </a:defRPr>
            </a:lvl5pPr>
            <a:lvl6pPr marL="457200" marR="0" lvl="5" indent="0" algn="l" rtl="0">
              <a:spcBef>
                <a:spcPts val="0"/>
              </a:spcBef>
              <a:spcAft>
                <a:spcPts val="0"/>
              </a:spcAft>
              <a:buNone/>
              <a:defRPr sz="3600" b="1" i="0" u="none" strike="noStrike" cap="none">
                <a:solidFill>
                  <a:srgbClr val="FFFF99"/>
                </a:solidFill>
                <a:latin typeface="Arial"/>
                <a:ea typeface="Arial"/>
                <a:cs typeface="Arial"/>
                <a:sym typeface="Arial"/>
              </a:defRPr>
            </a:lvl6pPr>
            <a:lvl7pPr marL="914400" marR="0" lvl="6" indent="0" algn="l" rtl="0">
              <a:spcBef>
                <a:spcPts val="0"/>
              </a:spcBef>
              <a:spcAft>
                <a:spcPts val="0"/>
              </a:spcAft>
              <a:buNone/>
              <a:defRPr sz="3600" b="1" i="0" u="none" strike="noStrike" cap="none">
                <a:solidFill>
                  <a:srgbClr val="FFFF99"/>
                </a:solidFill>
                <a:latin typeface="Arial"/>
                <a:ea typeface="Arial"/>
                <a:cs typeface="Arial"/>
                <a:sym typeface="Arial"/>
              </a:defRPr>
            </a:lvl7pPr>
            <a:lvl8pPr marL="1371600" marR="0" lvl="7" indent="0" algn="l" rtl="0">
              <a:spcBef>
                <a:spcPts val="0"/>
              </a:spcBef>
              <a:spcAft>
                <a:spcPts val="0"/>
              </a:spcAft>
              <a:buNone/>
              <a:defRPr sz="3600" b="1" i="0" u="none" strike="noStrike" cap="none">
                <a:solidFill>
                  <a:srgbClr val="FFFF99"/>
                </a:solidFill>
                <a:latin typeface="Arial"/>
                <a:ea typeface="Arial"/>
                <a:cs typeface="Arial"/>
                <a:sym typeface="Arial"/>
              </a:defRPr>
            </a:lvl8pPr>
            <a:lvl9pPr marL="1828800" marR="0" lvl="8" indent="0" algn="l" rtl="0">
              <a:spcBef>
                <a:spcPts val="0"/>
              </a:spcBef>
              <a:spcAft>
                <a:spcPts val="0"/>
              </a:spcAft>
              <a:buNone/>
              <a:defRPr sz="3600" b="1" i="0" u="none" strike="noStrike" cap="none">
                <a:solidFill>
                  <a:srgbClr val="FFFF99"/>
                </a:solidFill>
                <a:latin typeface="Arial"/>
                <a:ea typeface="Arial"/>
                <a:cs typeface="Arial"/>
                <a:sym typeface="Arial"/>
              </a:defRPr>
            </a:lvl9pPr>
          </a:lstStyle>
          <a:p>
            <a:endParaRPr/>
          </a:p>
        </p:txBody>
      </p:sp>
      <p:sp>
        <p:nvSpPr>
          <p:cNvPr id="77" name="Shape 77"/>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88900" algn="l" rtl="0">
              <a:spcBef>
                <a:spcPts val="640"/>
              </a:spcBef>
              <a:spcAft>
                <a:spcPts val="0"/>
              </a:spcAft>
              <a:buClr>
                <a:srgbClr val="FFFF99"/>
              </a:buClr>
              <a:buSzPct val="125000"/>
              <a:buFont typeface="Noto Sans Symbols"/>
              <a:buChar char="▪"/>
              <a:defRPr sz="3200" b="1" i="0" u="none" strike="noStrike" cap="none">
                <a:solidFill>
                  <a:schemeClr val="lt1"/>
                </a:solidFill>
                <a:latin typeface="Arial"/>
                <a:ea typeface="Arial"/>
                <a:cs typeface="Arial"/>
                <a:sym typeface="Arial"/>
              </a:defRPr>
            </a:lvl1pPr>
            <a:lvl2pPr marL="742950" marR="0" lvl="1" indent="-63500" algn="l" rtl="0">
              <a:spcBef>
                <a:spcPts val="560"/>
              </a:spcBef>
              <a:spcAft>
                <a:spcPts val="0"/>
              </a:spcAft>
              <a:buClr>
                <a:srgbClr val="FFFF99"/>
              </a:buClr>
              <a:buSzPct val="125000"/>
              <a:buFont typeface="Noto Sans Symbols"/>
              <a:buChar char="▪"/>
              <a:defRPr sz="2800" b="1" i="0" u="none" strike="noStrike" cap="none">
                <a:solidFill>
                  <a:schemeClr val="lt1"/>
                </a:solidFill>
                <a:latin typeface="Arial"/>
                <a:ea typeface="Arial"/>
                <a:cs typeface="Arial"/>
                <a:sym typeface="Arial"/>
              </a:defRPr>
            </a:lvl2pPr>
            <a:lvl3pPr marL="1143000" marR="0" lvl="2" indent="-38100" algn="l" rtl="0">
              <a:spcBef>
                <a:spcPts val="480"/>
              </a:spcBef>
              <a:spcAft>
                <a:spcPts val="0"/>
              </a:spcAft>
              <a:buClr>
                <a:srgbClr val="FFFF99"/>
              </a:buClr>
              <a:buSzPct val="125000"/>
              <a:buFont typeface="Noto Sans Symbols"/>
              <a:buChar char="▪"/>
              <a:defRPr sz="2400" b="1" i="0" u="none" strike="noStrike" cap="none">
                <a:solidFill>
                  <a:schemeClr val="lt1"/>
                </a:solidFill>
                <a:latin typeface="Arial"/>
                <a:ea typeface="Arial"/>
                <a:cs typeface="Arial"/>
                <a:sym typeface="Arial"/>
              </a:defRPr>
            </a:lvl3pPr>
            <a:lvl4pPr marL="1600200" marR="0" lvl="3" indent="-69850" algn="l" rtl="0">
              <a:spcBef>
                <a:spcPts val="400"/>
              </a:spcBef>
              <a:spcAft>
                <a:spcPts val="0"/>
              </a:spcAft>
              <a:buClr>
                <a:srgbClr val="FFFF99"/>
              </a:buClr>
              <a:buSzPct val="125000"/>
              <a:buFont typeface="Noto Sans Symbols"/>
              <a:buChar char="▪"/>
              <a:defRPr sz="2000" b="1" i="0" u="none" strike="noStrike" cap="none">
                <a:solidFill>
                  <a:schemeClr val="lt1"/>
                </a:solidFill>
                <a:latin typeface="Arial"/>
                <a:ea typeface="Arial"/>
                <a:cs typeface="Arial"/>
                <a:sym typeface="Arial"/>
              </a:defRPr>
            </a:lvl4pPr>
            <a:lvl5pPr marL="2057400" marR="0" lvl="4" indent="-69850" algn="l" rtl="0">
              <a:spcBef>
                <a:spcPts val="400"/>
              </a:spcBef>
              <a:spcAft>
                <a:spcPts val="0"/>
              </a:spcAft>
              <a:buClr>
                <a:srgbClr val="FFFF99"/>
              </a:buClr>
              <a:buSzPct val="125000"/>
              <a:buFont typeface="Noto Sans Symbols"/>
              <a:buChar char="▪"/>
              <a:defRPr sz="2000" b="1" i="0" u="none" strike="noStrike" cap="none">
                <a:solidFill>
                  <a:schemeClr val="lt1"/>
                </a:solidFill>
                <a:latin typeface="Arial"/>
                <a:ea typeface="Arial"/>
                <a:cs typeface="Arial"/>
                <a:sym typeface="Arial"/>
              </a:defRPr>
            </a:lvl5pPr>
            <a:lvl6pPr marL="2514600" marR="0" lvl="5" indent="-69850" algn="l" rtl="0">
              <a:spcBef>
                <a:spcPts val="400"/>
              </a:spcBef>
              <a:spcAft>
                <a:spcPts val="0"/>
              </a:spcAft>
              <a:buClr>
                <a:srgbClr val="FFFF99"/>
              </a:buClr>
              <a:buSzPct val="125000"/>
              <a:buFont typeface="Noto Sans Symbols"/>
              <a:buChar char="▪"/>
              <a:defRPr sz="2000" b="1" i="0" u="none" strike="noStrike" cap="none">
                <a:solidFill>
                  <a:schemeClr val="lt1"/>
                </a:solidFill>
                <a:latin typeface="Arial"/>
                <a:ea typeface="Arial"/>
                <a:cs typeface="Arial"/>
                <a:sym typeface="Arial"/>
              </a:defRPr>
            </a:lvl6pPr>
            <a:lvl7pPr marL="2971800" marR="0" lvl="6" indent="-69850" algn="l" rtl="0">
              <a:spcBef>
                <a:spcPts val="400"/>
              </a:spcBef>
              <a:spcAft>
                <a:spcPts val="0"/>
              </a:spcAft>
              <a:buClr>
                <a:srgbClr val="FFFF99"/>
              </a:buClr>
              <a:buSzPct val="125000"/>
              <a:buFont typeface="Noto Sans Symbols"/>
              <a:buChar char="▪"/>
              <a:defRPr sz="2000" b="1" i="0" u="none" strike="noStrike" cap="none">
                <a:solidFill>
                  <a:schemeClr val="lt1"/>
                </a:solidFill>
                <a:latin typeface="Arial"/>
                <a:ea typeface="Arial"/>
                <a:cs typeface="Arial"/>
                <a:sym typeface="Arial"/>
              </a:defRPr>
            </a:lvl7pPr>
            <a:lvl8pPr marL="3429000" marR="0" lvl="7" indent="-69850" algn="l" rtl="0">
              <a:spcBef>
                <a:spcPts val="400"/>
              </a:spcBef>
              <a:spcAft>
                <a:spcPts val="0"/>
              </a:spcAft>
              <a:buClr>
                <a:srgbClr val="FFFF99"/>
              </a:buClr>
              <a:buSzPct val="125000"/>
              <a:buFont typeface="Noto Sans Symbols"/>
              <a:buChar char="▪"/>
              <a:defRPr sz="2000" b="1" i="0" u="none" strike="noStrike" cap="none">
                <a:solidFill>
                  <a:schemeClr val="lt1"/>
                </a:solidFill>
                <a:latin typeface="Arial"/>
                <a:ea typeface="Arial"/>
                <a:cs typeface="Arial"/>
                <a:sym typeface="Arial"/>
              </a:defRPr>
            </a:lvl8pPr>
            <a:lvl9pPr marL="3886200" marR="0" lvl="8" indent="-69850" algn="l" rtl="0">
              <a:spcBef>
                <a:spcPts val="400"/>
              </a:spcBef>
              <a:spcAft>
                <a:spcPts val="0"/>
              </a:spcAft>
              <a:buClr>
                <a:srgbClr val="FFFF99"/>
              </a:buClr>
              <a:buSzPct val="125000"/>
              <a:buFont typeface="Noto Sans Symbols"/>
              <a:buChar char="▪"/>
              <a:defRPr sz="2000" b="1" i="0" u="none" strike="noStrike" cap="none">
                <a:solidFill>
                  <a:schemeClr val="lt1"/>
                </a:solidFill>
                <a:latin typeface="Arial"/>
                <a:ea typeface="Arial"/>
                <a:cs typeface="Arial"/>
                <a:sym typeface="Arial"/>
              </a:defRPr>
            </a:lvl9pPr>
          </a:lstStyle>
          <a:p>
            <a:endParaRPr/>
          </a:p>
        </p:txBody>
      </p:sp>
      <p:sp>
        <p:nvSpPr>
          <p:cNvPr id="78" name="Shape 78"/>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spcAft>
                <a:spcPts val="0"/>
              </a:spcAft>
              <a:buClr>
                <a:srgbClr val="FFFF99"/>
              </a:buClr>
              <a:buFont typeface="Noto Sans Symbols"/>
              <a:buNone/>
              <a:defRPr sz="1400" b="1" i="0" u="none" strike="noStrike" cap="none">
                <a:solidFill>
                  <a:schemeClr val="lt1"/>
                </a:solidFill>
                <a:latin typeface="Arial"/>
                <a:ea typeface="Arial"/>
                <a:cs typeface="Arial"/>
                <a:sym typeface="Arial"/>
              </a:defRPr>
            </a:lvl1pPr>
            <a:lvl2pPr marL="457200" marR="0" lvl="1" indent="0" algn="l" rtl="0">
              <a:spcBef>
                <a:spcPts val="240"/>
              </a:spcBef>
              <a:spcAft>
                <a:spcPts val="0"/>
              </a:spcAft>
              <a:buClr>
                <a:srgbClr val="FFFF99"/>
              </a:buClr>
              <a:buFont typeface="Noto Sans Symbols"/>
              <a:buNone/>
              <a:defRPr sz="1200" b="1" i="0" u="none" strike="noStrike" cap="none">
                <a:solidFill>
                  <a:schemeClr val="lt1"/>
                </a:solidFill>
                <a:latin typeface="Arial"/>
                <a:ea typeface="Arial"/>
                <a:cs typeface="Arial"/>
                <a:sym typeface="Arial"/>
              </a:defRPr>
            </a:lvl2pPr>
            <a:lvl3pPr marL="914400" marR="0" lvl="2" indent="0" algn="l" rtl="0">
              <a:spcBef>
                <a:spcPts val="200"/>
              </a:spcBef>
              <a:spcAft>
                <a:spcPts val="0"/>
              </a:spcAft>
              <a:buClr>
                <a:srgbClr val="FFFF99"/>
              </a:buClr>
              <a:buFont typeface="Noto Sans Symbols"/>
              <a:buNone/>
              <a:defRPr sz="1000" b="1" i="0" u="none" strike="noStrike" cap="none">
                <a:solidFill>
                  <a:schemeClr val="lt1"/>
                </a:solidFill>
                <a:latin typeface="Arial"/>
                <a:ea typeface="Arial"/>
                <a:cs typeface="Arial"/>
                <a:sym typeface="Arial"/>
              </a:defRPr>
            </a:lvl3pPr>
            <a:lvl4pPr marL="1371600" marR="0" lvl="3" indent="0" algn="l" rtl="0">
              <a:spcBef>
                <a:spcPts val="180"/>
              </a:spcBef>
              <a:spcAft>
                <a:spcPts val="0"/>
              </a:spcAft>
              <a:buClr>
                <a:srgbClr val="FFFF99"/>
              </a:buClr>
              <a:buFont typeface="Noto Sans Symbols"/>
              <a:buNone/>
              <a:defRPr sz="900" b="1" i="0" u="none" strike="noStrike" cap="none">
                <a:solidFill>
                  <a:schemeClr val="lt1"/>
                </a:solidFill>
                <a:latin typeface="Arial"/>
                <a:ea typeface="Arial"/>
                <a:cs typeface="Arial"/>
                <a:sym typeface="Arial"/>
              </a:defRPr>
            </a:lvl4pPr>
            <a:lvl5pPr marL="1828800" marR="0" lvl="4" indent="0" algn="l" rtl="0">
              <a:spcBef>
                <a:spcPts val="180"/>
              </a:spcBef>
              <a:spcAft>
                <a:spcPts val="0"/>
              </a:spcAft>
              <a:buClr>
                <a:srgbClr val="FFFF99"/>
              </a:buClr>
              <a:buFont typeface="Noto Sans Symbols"/>
              <a:buNone/>
              <a:defRPr sz="900" b="1" i="0" u="none" strike="noStrike" cap="none">
                <a:solidFill>
                  <a:schemeClr val="lt1"/>
                </a:solidFill>
                <a:latin typeface="Arial"/>
                <a:ea typeface="Arial"/>
                <a:cs typeface="Arial"/>
                <a:sym typeface="Arial"/>
              </a:defRPr>
            </a:lvl5pPr>
            <a:lvl6pPr marL="2286000" marR="0" lvl="5" indent="0" algn="l" rtl="0">
              <a:spcBef>
                <a:spcPts val="180"/>
              </a:spcBef>
              <a:spcAft>
                <a:spcPts val="0"/>
              </a:spcAft>
              <a:buClr>
                <a:srgbClr val="FFFF99"/>
              </a:buClr>
              <a:buFont typeface="Noto Sans Symbols"/>
              <a:buNone/>
              <a:defRPr sz="900" b="1" i="0" u="none" strike="noStrike" cap="none">
                <a:solidFill>
                  <a:schemeClr val="lt1"/>
                </a:solidFill>
                <a:latin typeface="Arial"/>
                <a:ea typeface="Arial"/>
                <a:cs typeface="Arial"/>
                <a:sym typeface="Arial"/>
              </a:defRPr>
            </a:lvl6pPr>
            <a:lvl7pPr marL="2743200" marR="0" lvl="6" indent="0" algn="l" rtl="0">
              <a:spcBef>
                <a:spcPts val="180"/>
              </a:spcBef>
              <a:spcAft>
                <a:spcPts val="0"/>
              </a:spcAft>
              <a:buClr>
                <a:srgbClr val="FFFF99"/>
              </a:buClr>
              <a:buFont typeface="Noto Sans Symbols"/>
              <a:buNone/>
              <a:defRPr sz="900" b="1" i="0" u="none" strike="noStrike" cap="none">
                <a:solidFill>
                  <a:schemeClr val="lt1"/>
                </a:solidFill>
                <a:latin typeface="Arial"/>
                <a:ea typeface="Arial"/>
                <a:cs typeface="Arial"/>
                <a:sym typeface="Arial"/>
              </a:defRPr>
            </a:lvl7pPr>
            <a:lvl8pPr marL="3200400" marR="0" lvl="7" indent="0" algn="l" rtl="0">
              <a:spcBef>
                <a:spcPts val="180"/>
              </a:spcBef>
              <a:spcAft>
                <a:spcPts val="0"/>
              </a:spcAft>
              <a:buClr>
                <a:srgbClr val="FFFF99"/>
              </a:buClr>
              <a:buFont typeface="Noto Sans Symbols"/>
              <a:buNone/>
              <a:defRPr sz="900" b="1" i="0" u="none" strike="noStrike" cap="none">
                <a:solidFill>
                  <a:schemeClr val="lt1"/>
                </a:solidFill>
                <a:latin typeface="Arial"/>
                <a:ea typeface="Arial"/>
                <a:cs typeface="Arial"/>
                <a:sym typeface="Arial"/>
              </a:defRPr>
            </a:lvl8pPr>
            <a:lvl9pPr marL="3657600" marR="0" lvl="8" indent="0" algn="l" rtl="0">
              <a:spcBef>
                <a:spcPts val="180"/>
              </a:spcBef>
              <a:spcAft>
                <a:spcPts val="0"/>
              </a:spcAft>
              <a:buClr>
                <a:srgbClr val="FFFF99"/>
              </a:buClr>
              <a:buFont typeface="Noto Sans Symbols"/>
              <a:buNone/>
              <a:defRPr sz="900" b="1"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2532820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2399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79"/>
        <p:cNvGrpSpPr/>
        <p:nvPr/>
      </p:nvGrpSpPr>
      <p:grpSpPr>
        <a:xfrm>
          <a:off x="0" y="0"/>
          <a:ext cx="0" cy="0"/>
          <a:chOff x="0" y="0"/>
          <a:chExt cx="0" cy="0"/>
        </a:xfrm>
      </p:grpSpPr>
      <p:sp>
        <p:nvSpPr>
          <p:cNvPr id="80" name="Shape 80"/>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rgbClr val="FFFF99"/>
                </a:solidFill>
                <a:latin typeface="Arial"/>
                <a:ea typeface="Arial"/>
                <a:cs typeface="Arial"/>
                <a:sym typeface="Arial"/>
              </a:defRPr>
            </a:lvl1pPr>
            <a:lvl2pPr marL="0" marR="0" lvl="1" indent="0" algn="l" rtl="0">
              <a:spcBef>
                <a:spcPts val="0"/>
              </a:spcBef>
              <a:spcAft>
                <a:spcPts val="0"/>
              </a:spcAft>
              <a:buNone/>
              <a:defRPr sz="3600" b="1" i="0" u="none" strike="noStrike" cap="none">
                <a:solidFill>
                  <a:srgbClr val="FFFF99"/>
                </a:solidFill>
                <a:latin typeface="Arial"/>
                <a:ea typeface="Arial"/>
                <a:cs typeface="Arial"/>
                <a:sym typeface="Arial"/>
              </a:defRPr>
            </a:lvl2pPr>
            <a:lvl3pPr marL="0" marR="0" lvl="2" indent="0" algn="l" rtl="0">
              <a:spcBef>
                <a:spcPts val="0"/>
              </a:spcBef>
              <a:spcAft>
                <a:spcPts val="0"/>
              </a:spcAft>
              <a:buNone/>
              <a:defRPr sz="3600" b="1" i="0" u="none" strike="noStrike" cap="none">
                <a:solidFill>
                  <a:srgbClr val="FFFF99"/>
                </a:solidFill>
                <a:latin typeface="Arial"/>
                <a:ea typeface="Arial"/>
                <a:cs typeface="Arial"/>
                <a:sym typeface="Arial"/>
              </a:defRPr>
            </a:lvl3pPr>
            <a:lvl4pPr marL="0" marR="0" lvl="3" indent="0" algn="l" rtl="0">
              <a:spcBef>
                <a:spcPts val="0"/>
              </a:spcBef>
              <a:spcAft>
                <a:spcPts val="0"/>
              </a:spcAft>
              <a:buNone/>
              <a:defRPr sz="3600" b="1" i="0" u="none" strike="noStrike" cap="none">
                <a:solidFill>
                  <a:srgbClr val="FFFF99"/>
                </a:solidFill>
                <a:latin typeface="Arial"/>
                <a:ea typeface="Arial"/>
                <a:cs typeface="Arial"/>
                <a:sym typeface="Arial"/>
              </a:defRPr>
            </a:lvl4pPr>
            <a:lvl5pPr marL="0" marR="0" lvl="4" indent="0" algn="l" rtl="0">
              <a:spcBef>
                <a:spcPts val="0"/>
              </a:spcBef>
              <a:spcAft>
                <a:spcPts val="0"/>
              </a:spcAft>
              <a:buNone/>
              <a:defRPr sz="3600" b="1" i="0" u="none" strike="noStrike" cap="none">
                <a:solidFill>
                  <a:srgbClr val="FFFF99"/>
                </a:solidFill>
                <a:latin typeface="Arial"/>
                <a:ea typeface="Arial"/>
                <a:cs typeface="Arial"/>
                <a:sym typeface="Arial"/>
              </a:defRPr>
            </a:lvl5pPr>
            <a:lvl6pPr marL="457200" marR="0" lvl="5" indent="0" algn="l" rtl="0">
              <a:spcBef>
                <a:spcPts val="0"/>
              </a:spcBef>
              <a:spcAft>
                <a:spcPts val="0"/>
              </a:spcAft>
              <a:buNone/>
              <a:defRPr sz="3600" b="1" i="0" u="none" strike="noStrike" cap="none">
                <a:solidFill>
                  <a:srgbClr val="FFFF99"/>
                </a:solidFill>
                <a:latin typeface="Arial"/>
                <a:ea typeface="Arial"/>
                <a:cs typeface="Arial"/>
                <a:sym typeface="Arial"/>
              </a:defRPr>
            </a:lvl6pPr>
            <a:lvl7pPr marL="914400" marR="0" lvl="6" indent="0" algn="l" rtl="0">
              <a:spcBef>
                <a:spcPts val="0"/>
              </a:spcBef>
              <a:spcAft>
                <a:spcPts val="0"/>
              </a:spcAft>
              <a:buNone/>
              <a:defRPr sz="3600" b="1" i="0" u="none" strike="noStrike" cap="none">
                <a:solidFill>
                  <a:srgbClr val="FFFF99"/>
                </a:solidFill>
                <a:latin typeface="Arial"/>
                <a:ea typeface="Arial"/>
                <a:cs typeface="Arial"/>
                <a:sym typeface="Arial"/>
              </a:defRPr>
            </a:lvl7pPr>
            <a:lvl8pPr marL="1371600" marR="0" lvl="7" indent="0" algn="l" rtl="0">
              <a:spcBef>
                <a:spcPts val="0"/>
              </a:spcBef>
              <a:spcAft>
                <a:spcPts val="0"/>
              </a:spcAft>
              <a:buNone/>
              <a:defRPr sz="3600" b="1" i="0" u="none" strike="noStrike" cap="none">
                <a:solidFill>
                  <a:srgbClr val="FFFF99"/>
                </a:solidFill>
                <a:latin typeface="Arial"/>
                <a:ea typeface="Arial"/>
                <a:cs typeface="Arial"/>
                <a:sym typeface="Arial"/>
              </a:defRPr>
            </a:lvl8pPr>
            <a:lvl9pPr marL="1828800" marR="0" lvl="8" indent="0" algn="l" rtl="0">
              <a:spcBef>
                <a:spcPts val="0"/>
              </a:spcBef>
              <a:spcAft>
                <a:spcPts val="0"/>
              </a:spcAft>
              <a:buNone/>
              <a:defRPr sz="3600" b="1" i="0" u="none" strike="noStrike" cap="none">
                <a:solidFill>
                  <a:srgbClr val="FFFF99"/>
                </a:solidFill>
                <a:latin typeface="Arial"/>
                <a:ea typeface="Arial"/>
                <a:cs typeface="Arial"/>
                <a:sym typeface="Arial"/>
              </a:defRPr>
            </a:lvl9pPr>
          </a:lstStyle>
          <a:p>
            <a:endParaRPr/>
          </a:p>
        </p:txBody>
      </p:sp>
      <p:sp>
        <p:nvSpPr>
          <p:cNvPr id="81" name="Shape 81"/>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spcAft>
                <a:spcPts val="0"/>
              </a:spcAft>
              <a:buClr>
                <a:srgbClr val="FFFF99"/>
              </a:buClr>
              <a:buFont typeface="Noto Sans Symbols"/>
              <a:buNone/>
              <a:defRPr sz="3200" b="1" i="0" u="none" strike="noStrike" cap="none">
                <a:solidFill>
                  <a:schemeClr val="lt1"/>
                </a:solidFill>
                <a:latin typeface="Arial"/>
                <a:ea typeface="Arial"/>
                <a:cs typeface="Arial"/>
                <a:sym typeface="Arial"/>
              </a:defRPr>
            </a:lvl1pPr>
            <a:lvl2pPr marL="457200" marR="0" lvl="1" indent="0" algn="l" rtl="0">
              <a:spcBef>
                <a:spcPts val="560"/>
              </a:spcBef>
              <a:spcAft>
                <a:spcPts val="0"/>
              </a:spcAft>
              <a:buClr>
                <a:srgbClr val="FFFF99"/>
              </a:buClr>
              <a:buFont typeface="Noto Sans Symbols"/>
              <a:buNone/>
              <a:defRPr sz="2800" b="1" i="0" u="none" strike="noStrike" cap="none">
                <a:solidFill>
                  <a:schemeClr val="lt1"/>
                </a:solidFill>
                <a:latin typeface="Arial"/>
                <a:ea typeface="Arial"/>
                <a:cs typeface="Arial"/>
                <a:sym typeface="Arial"/>
              </a:defRPr>
            </a:lvl2pPr>
            <a:lvl3pPr marL="914400" marR="0" lvl="2" indent="0" algn="l" rtl="0">
              <a:spcBef>
                <a:spcPts val="480"/>
              </a:spcBef>
              <a:spcAft>
                <a:spcPts val="0"/>
              </a:spcAft>
              <a:buClr>
                <a:srgbClr val="FFFF99"/>
              </a:buClr>
              <a:buFont typeface="Noto Sans Symbols"/>
              <a:buNone/>
              <a:defRPr sz="2400" b="1" i="0" u="none" strike="noStrike" cap="none">
                <a:solidFill>
                  <a:schemeClr val="lt1"/>
                </a:solidFill>
                <a:latin typeface="Arial"/>
                <a:ea typeface="Arial"/>
                <a:cs typeface="Arial"/>
                <a:sym typeface="Arial"/>
              </a:defRPr>
            </a:lvl3pPr>
            <a:lvl4pPr marL="1371600" marR="0" lvl="3" indent="0" algn="l" rtl="0">
              <a:spcBef>
                <a:spcPts val="400"/>
              </a:spcBef>
              <a:spcAft>
                <a:spcPts val="0"/>
              </a:spcAft>
              <a:buClr>
                <a:srgbClr val="FFFF99"/>
              </a:buClr>
              <a:buFont typeface="Noto Sans Symbols"/>
              <a:buNone/>
              <a:defRPr sz="2000" b="1" i="0" u="none" strike="noStrike" cap="none">
                <a:solidFill>
                  <a:schemeClr val="lt1"/>
                </a:solidFill>
                <a:latin typeface="Arial"/>
                <a:ea typeface="Arial"/>
                <a:cs typeface="Arial"/>
                <a:sym typeface="Arial"/>
              </a:defRPr>
            </a:lvl4pPr>
            <a:lvl5pPr marL="1828800" marR="0" lvl="4" indent="0" algn="l" rtl="0">
              <a:spcBef>
                <a:spcPts val="400"/>
              </a:spcBef>
              <a:spcAft>
                <a:spcPts val="0"/>
              </a:spcAft>
              <a:buClr>
                <a:srgbClr val="FFFF99"/>
              </a:buClr>
              <a:buFont typeface="Noto Sans Symbols"/>
              <a:buNone/>
              <a:defRPr sz="2000" b="1" i="0" u="none" strike="noStrike" cap="none">
                <a:solidFill>
                  <a:schemeClr val="lt1"/>
                </a:solidFill>
                <a:latin typeface="Arial"/>
                <a:ea typeface="Arial"/>
                <a:cs typeface="Arial"/>
                <a:sym typeface="Arial"/>
              </a:defRPr>
            </a:lvl5pPr>
            <a:lvl6pPr marL="2286000" marR="0" lvl="5" indent="0" algn="l" rtl="0">
              <a:spcBef>
                <a:spcPts val="400"/>
              </a:spcBef>
              <a:spcAft>
                <a:spcPts val="0"/>
              </a:spcAft>
              <a:buClr>
                <a:srgbClr val="FFFF99"/>
              </a:buClr>
              <a:buFont typeface="Noto Sans Symbols"/>
              <a:buNone/>
              <a:defRPr sz="2000" b="1" i="0" u="none" strike="noStrike" cap="none">
                <a:solidFill>
                  <a:schemeClr val="lt1"/>
                </a:solidFill>
                <a:latin typeface="Arial"/>
                <a:ea typeface="Arial"/>
                <a:cs typeface="Arial"/>
                <a:sym typeface="Arial"/>
              </a:defRPr>
            </a:lvl6pPr>
            <a:lvl7pPr marL="2743200" marR="0" lvl="6" indent="0" algn="l" rtl="0">
              <a:spcBef>
                <a:spcPts val="400"/>
              </a:spcBef>
              <a:spcAft>
                <a:spcPts val="0"/>
              </a:spcAft>
              <a:buClr>
                <a:srgbClr val="FFFF99"/>
              </a:buClr>
              <a:buFont typeface="Noto Sans Symbols"/>
              <a:buNone/>
              <a:defRPr sz="2000" b="1" i="0" u="none" strike="noStrike" cap="none">
                <a:solidFill>
                  <a:schemeClr val="lt1"/>
                </a:solidFill>
                <a:latin typeface="Arial"/>
                <a:ea typeface="Arial"/>
                <a:cs typeface="Arial"/>
                <a:sym typeface="Arial"/>
              </a:defRPr>
            </a:lvl7pPr>
            <a:lvl8pPr marL="3200400" marR="0" lvl="7" indent="0" algn="l" rtl="0">
              <a:spcBef>
                <a:spcPts val="400"/>
              </a:spcBef>
              <a:spcAft>
                <a:spcPts val="0"/>
              </a:spcAft>
              <a:buClr>
                <a:srgbClr val="FFFF99"/>
              </a:buClr>
              <a:buFont typeface="Noto Sans Symbols"/>
              <a:buNone/>
              <a:defRPr sz="2000" b="1" i="0" u="none" strike="noStrike" cap="none">
                <a:solidFill>
                  <a:schemeClr val="lt1"/>
                </a:solidFill>
                <a:latin typeface="Arial"/>
                <a:ea typeface="Arial"/>
                <a:cs typeface="Arial"/>
                <a:sym typeface="Arial"/>
              </a:defRPr>
            </a:lvl8pPr>
            <a:lvl9pPr marL="3657600" marR="0" lvl="8" indent="0" algn="l" rtl="0">
              <a:spcBef>
                <a:spcPts val="400"/>
              </a:spcBef>
              <a:spcAft>
                <a:spcPts val="0"/>
              </a:spcAft>
              <a:buClr>
                <a:srgbClr val="FFFF99"/>
              </a:buClr>
              <a:buFont typeface="Noto Sans Symbols"/>
              <a:buNone/>
              <a:defRPr sz="2000" b="1" i="0" u="none" strike="noStrike" cap="none">
                <a:solidFill>
                  <a:schemeClr val="lt1"/>
                </a:solidFill>
                <a:latin typeface="Arial"/>
                <a:ea typeface="Arial"/>
                <a:cs typeface="Arial"/>
                <a:sym typeface="Arial"/>
              </a:defRPr>
            </a:lvl9pPr>
          </a:lstStyle>
          <a:p>
            <a:endParaRPr/>
          </a:p>
        </p:txBody>
      </p:sp>
      <p:sp>
        <p:nvSpPr>
          <p:cNvPr id="82" name="Shape 82"/>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spcAft>
                <a:spcPts val="0"/>
              </a:spcAft>
              <a:buClr>
                <a:srgbClr val="FFFF99"/>
              </a:buClr>
              <a:buFont typeface="Noto Sans Symbols"/>
              <a:buNone/>
              <a:defRPr sz="1400" b="1" i="0" u="none" strike="noStrike" cap="none">
                <a:solidFill>
                  <a:schemeClr val="lt1"/>
                </a:solidFill>
                <a:latin typeface="Arial"/>
                <a:ea typeface="Arial"/>
                <a:cs typeface="Arial"/>
                <a:sym typeface="Arial"/>
              </a:defRPr>
            </a:lvl1pPr>
            <a:lvl2pPr marL="457200" marR="0" lvl="1" indent="0" algn="l" rtl="0">
              <a:spcBef>
                <a:spcPts val="240"/>
              </a:spcBef>
              <a:spcAft>
                <a:spcPts val="0"/>
              </a:spcAft>
              <a:buClr>
                <a:srgbClr val="FFFF99"/>
              </a:buClr>
              <a:buFont typeface="Noto Sans Symbols"/>
              <a:buNone/>
              <a:defRPr sz="1200" b="1" i="0" u="none" strike="noStrike" cap="none">
                <a:solidFill>
                  <a:schemeClr val="lt1"/>
                </a:solidFill>
                <a:latin typeface="Arial"/>
                <a:ea typeface="Arial"/>
                <a:cs typeface="Arial"/>
                <a:sym typeface="Arial"/>
              </a:defRPr>
            </a:lvl2pPr>
            <a:lvl3pPr marL="914400" marR="0" lvl="2" indent="0" algn="l" rtl="0">
              <a:spcBef>
                <a:spcPts val="200"/>
              </a:spcBef>
              <a:spcAft>
                <a:spcPts val="0"/>
              </a:spcAft>
              <a:buClr>
                <a:srgbClr val="FFFF99"/>
              </a:buClr>
              <a:buFont typeface="Noto Sans Symbols"/>
              <a:buNone/>
              <a:defRPr sz="1000" b="1" i="0" u="none" strike="noStrike" cap="none">
                <a:solidFill>
                  <a:schemeClr val="lt1"/>
                </a:solidFill>
                <a:latin typeface="Arial"/>
                <a:ea typeface="Arial"/>
                <a:cs typeface="Arial"/>
                <a:sym typeface="Arial"/>
              </a:defRPr>
            </a:lvl3pPr>
            <a:lvl4pPr marL="1371600" marR="0" lvl="3" indent="0" algn="l" rtl="0">
              <a:spcBef>
                <a:spcPts val="180"/>
              </a:spcBef>
              <a:spcAft>
                <a:spcPts val="0"/>
              </a:spcAft>
              <a:buClr>
                <a:srgbClr val="FFFF99"/>
              </a:buClr>
              <a:buFont typeface="Noto Sans Symbols"/>
              <a:buNone/>
              <a:defRPr sz="900" b="1" i="0" u="none" strike="noStrike" cap="none">
                <a:solidFill>
                  <a:schemeClr val="lt1"/>
                </a:solidFill>
                <a:latin typeface="Arial"/>
                <a:ea typeface="Arial"/>
                <a:cs typeface="Arial"/>
                <a:sym typeface="Arial"/>
              </a:defRPr>
            </a:lvl4pPr>
            <a:lvl5pPr marL="1828800" marR="0" lvl="4" indent="0" algn="l" rtl="0">
              <a:spcBef>
                <a:spcPts val="180"/>
              </a:spcBef>
              <a:spcAft>
                <a:spcPts val="0"/>
              </a:spcAft>
              <a:buClr>
                <a:srgbClr val="FFFF99"/>
              </a:buClr>
              <a:buFont typeface="Noto Sans Symbols"/>
              <a:buNone/>
              <a:defRPr sz="900" b="1" i="0" u="none" strike="noStrike" cap="none">
                <a:solidFill>
                  <a:schemeClr val="lt1"/>
                </a:solidFill>
                <a:latin typeface="Arial"/>
                <a:ea typeface="Arial"/>
                <a:cs typeface="Arial"/>
                <a:sym typeface="Arial"/>
              </a:defRPr>
            </a:lvl5pPr>
            <a:lvl6pPr marL="2286000" marR="0" lvl="5" indent="0" algn="l" rtl="0">
              <a:spcBef>
                <a:spcPts val="180"/>
              </a:spcBef>
              <a:spcAft>
                <a:spcPts val="0"/>
              </a:spcAft>
              <a:buClr>
                <a:srgbClr val="FFFF99"/>
              </a:buClr>
              <a:buFont typeface="Noto Sans Symbols"/>
              <a:buNone/>
              <a:defRPr sz="900" b="1" i="0" u="none" strike="noStrike" cap="none">
                <a:solidFill>
                  <a:schemeClr val="lt1"/>
                </a:solidFill>
                <a:latin typeface="Arial"/>
                <a:ea typeface="Arial"/>
                <a:cs typeface="Arial"/>
                <a:sym typeface="Arial"/>
              </a:defRPr>
            </a:lvl6pPr>
            <a:lvl7pPr marL="2743200" marR="0" lvl="6" indent="0" algn="l" rtl="0">
              <a:spcBef>
                <a:spcPts val="180"/>
              </a:spcBef>
              <a:spcAft>
                <a:spcPts val="0"/>
              </a:spcAft>
              <a:buClr>
                <a:srgbClr val="FFFF99"/>
              </a:buClr>
              <a:buFont typeface="Noto Sans Symbols"/>
              <a:buNone/>
              <a:defRPr sz="900" b="1" i="0" u="none" strike="noStrike" cap="none">
                <a:solidFill>
                  <a:schemeClr val="lt1"/>
                </a:solidFill>
                <a:latin typeface="Arial"/>
                <a:ea typeface="Arial"/>
                <a:cs typeface="Arial"/>
                <a:sym typeface="Arial"/>
              </a:defRPr>
            </a:lvl7pPr>
            <a:lvl8pPr marL="3200400" marR="0" lvl="7" indent="0" algn="l" rtl="0">
              <a:spcBef>
                <a:spcPts val="180"/>
              </a:spcBef>
              <a:spcAft>
                <a:spcPts val="0"/>
              </a:spcAft>
              <a:buClr>
                <a:srgbClr val="FFFF99"/>
              </a:buClr>
              <a:buFont typeface="Noto Sans Symbols"/>
              <a:buNone/>
              <a:defRPr sz="900" b="1" i="0" u="none" strike="noStrike" cap="none">
                <a:solidFill>
                  <a:schemeClr val="lt1"/>
                </a:solidFill>
                <a:latin typeface="Arial"/>
                <a:ea typeface="Arial"/>
                <a:cs typeface="Arial"/>
                <a:sym typeface="Arial"/>
              </a:defRPr>
            </a:lvl8pPr>
            <a:lvl9pPr marL="3657600" marR="0" lvl="8" indent="0" algn="l" rtl="0">
              <a:spcBef>
                <a:spcPts val="180"/>
              </a:spcBef>
              <a:spcAft>
                <a:spcPts val="0"/>
              </a:spcAft>
              <a:buClr>
                <a:srgbClr val="FFFF99"/>
              </a:buClr>
              <a:buFont typeface="Noto Sans Symbols"/>
              <a:buNone/>
              <a:defRPr sz="900" b="1"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42609245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83"/>
        <p:cNvGrpSpPr/>
        <p:nvPr/>
      </p:nvGrpSpPr>
      <p:grpSpPr>
        <a:xfrm>
          <a:off x="0" y="0"/>
          <a:ext cx="0" cy="0"/>
          <a:chOff x="0" y="0"/>
          <a:chExt cx="0" cy="0"/>
        </a:xfrm>
      </p:grpSpPr>
      <p:sp>
        <p:nvSpPr>
          <p:cNvPr id="84" name="Shape 84"/>
          <p:cNvSpPr txBox="1">
            <a:spLocks noGrp="1"/>
          </p:cNvSpPr>
          <p:nvPr>
            <p:ph type="title"/>
          </p:nvPr>
        </p:nvSpPr>
        <p:spPr>
          <a:xfrm>
            <a:off x="381000" y="152400"/>
            <a:ext cx="8305799"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600" b="1" i="0" u="none" strike="noStrike" cap="none">
                <a:solidFill>
                  <a:srgbClr val="FFFF99"/>
                </a:solidFill>
                <a:latin typeface="Arial"/>
                <a:ea typeface="Arial"/>
                <a:cs typeface="Arial"/>
                <a:sym typeface="Arial"/>
              </a:defRPr>
            </a:lvl1pPr>
            <a:lvl2pPr marL="0" marR="0" lvl="1" indent="0" algn="l" rtl="0">
              <a:spcBef>
                <a:spcPts val="0"/>
              </a:spcBef>
              <a:spcAft>
                <a:spcPts val="0"/>
              </a:spcAft>
              <a:buNone/>
              <a:defRPr sz="3600" b="1" i="0" u="none" strike="noStrike" cap="none">
                <a:solidFill>
                  <a:srgbClr val="FFFF99"/>
                </a:solidFill>
                <a:latin typeface="Arial"/>
                <a:ea typeface="Arial"/>
                <a:cs typeface="Arial"/>
                <a:sym typeface="Arial"/>
              </a:defRPr>
            </a:lvl2pPr>
            <a:lvl3pPr marL="0" marR="0" lvl="2" indent="0" algn="l" rtl="0">
              <a:spcBef>
                <a:spcPts val="0"/>
              </a:spcBef>
              <a:spcAft>
                <a:spcPts val="0"/>
              </a:spcAft>
              <a:buNone/>
              <a:defRPr sz="3600" b="1" i="0" u="none" strike="noStrike" cap="none">
                <a:solidFill>
                  <a:srgbClr val="FFFF99"/>
                </a:solidFill>
                <a:latin typeface="Arial"/>
                <a:ea typeface="Arial"/>
                <a:cs typeface="Arial"/>
                <a:sym typeface="Arial"/>
              </a:defRPr>
            </a:lvl3pPr>
            <a:lvl4pPr marL="0" marR="0" lvl="3" indent="0" algn="l" rtl="0">
              <a:spcBef>
                <a:spcPts val="0"/>
              </a:spcBef>
              <a:spcAft>
                <a:spcPts val="0"/>
              </a:spcAft>
              <a:buNone/>
              <a:defRPr sz="3600" b="1" i="0" u="none" strike="noStrike" cap="none">
                <a:solidFill>
                  <a:srgbClr val="FFFF99"/>
                </a:solidFill>
                <a:latin typeface="Arial"/>
                <a:ea typeface="Arial"/>
                <a:cs typeface="Arial"/>
                <a:sym typeface="Arial"/>
              </a:defRPr>
            </a:lvl4pPr>
            <a:lvl5pPr marL="0" marR="0" lvl="4" indent="0" algn="l" rtl="0">
              <a:spcBef>
                <a:spcPts val="0"/>
              </a:spcBef>
              <a:spcAft>
                <a:spcPts val="0"/>
              </a:spcAft>
              <a:buNone/>
              <a:defRPr sz="3600" b="1" i="0" u="none" strike="noStrike" cap="none">
                <a:solidFill>
                  <a:srgbClr val="FFFF99"/>
                </a:solidFill>
                <a:latin typeface="Arial"/>
                <a:ea typeface="Arial"/>
                <a:cs typeface="Arial"/>
                <a:sym typeface="Arial"/>
              </a:defRPr>
            </a:lvl5pPr>
            <a:lvl6pPr marL="457200" marR="0" lvl="5" indent="0" algn="l" rtl="0">
              <a:spcBef>
                <a:spcPts val="0"/>
              </a:spcBef>
              <a:spcAft>
                <a:spcPts val="0"/>
              </a:spcAft>
              <a:buNone/>
              <a:defRPr sz="3600" b="1" i="0" u="none" strike="noStrike" cap="none">
                <a:solidFill>
                  <a:srgbClr val="FFFF99"/>
                </a:solidFill>
                <a:latin typeface="Arial"/>
                <a:ea typeface="Arial"/>
                <a:cs typeface="Arial"/>
                <a:sym typeface="Arial"/>
              </a:defRPr>
            </a:lvl6pPr>
            <a:lvl7pPr marL="914400" marR="0" lvl="6" indent="0" algn="l" rtl="0">
              <a:spcBef>
                <a:spcPts val="0"/>
              </a:spcBef>
              <a:spcAft>
                <a:spcPts val="0"/>
              </a:spcAft>
              <a:buNone/>
              <a:defRPr sz="3600" b="1" i="0" u="none" strike="noStrike" cap="none">
                <a:solidFill>
                  <a:srgbClr val="FFFF99"/>
                </a:solidFill>
                <a:latin typeface="Arial"/>
                <a:ea typeface="Arial"/>
                <a:cs typeface="Arial"/>
                <a:sym typeface="Arial"/>
              </a:defRPr>
            </a:lvl7pPr>
            <a:lvl8pPr marL="1371600" marR="0" lvl="7" indent="0" algn="l" rtl="0">
              <a:spcBef>
                <a:spcPts val="0"/>
              </a:spcBef>
              <a:spcAft>
                <a:spcPts val="0"/>
              </a:spcAft>
              <a:buNone/>
              <a:defRPr sz="3600" b="1" i="0" u="none" strike="noStrike" cap="none">
                <a:solidFill>
                  <a:srgbClr val="FFFF99"/>
                </a:solidFill>
                <a:latin typeface="Arial"/>
                <a:ea typeface="Arial"/>
                <a:cs typeface="Arial"/>
                <a:sym typeface="Arial"/>
              </a:defRPr>
            </a:lvl8pPr>
            <a:lvl9pPr marL="1828800" marR="0" lvl="8" indent="0" algn="l" rtl="0">
              <a:spcBef>
                <a:spcPts val="0"/>
              </a:spcBef>
              <a:spcAft>
                <a:spcPts val="0"/>
              </a:spcAft>
              <a:buNone/>
              <a:defRPr sz="3600" b="1" i="0" u="none" strike="noStrike" cap="none">
                <a:solidFill>
                  <a:srgbClr val="FFFF99"/>
                </a:solidFill>
                <a:latin typeface="Arial"/>
                <a:ea typeface="Arial"/>
                <a:cs typeface="Arial"/>
                <a:sym typeface="Arial"/>
              </a:defRPr>
            </a:lvl9pPr>
          </a:lstStyle>
          <a:p>
            <a:endParaRPr/>
          </a:p>
        </p:txBody>
      </p:sp>
      <p:sp>
        <p:nvSpPr>
          <p:cNvPr id="85" name="Shape 85"/>
          <p:cNvSpPr txBox="1">
            <a:spLocks noGrp="1"/>
          </p:cNvSpPr>
          <p:nvPr>
            <p:ph type="body" idx="1"/>
          </p:nvPr>
        </p:nvSpPr>
        <p:spPr>
          <a:xfrm rot="5400000">
            <a:off x="2286000" y="-533399"/>
            <a:ext cx="4495800" cy="8305799"/>
          </a:xfrm>
          <a:prstGeom prst="rect">
            <a:avLst/>
          </a:prstGeom>
          <a:noFill/>
          <a:ln>
            <a:noFill/>
          </a:ln>
        </p:spPr>
        <p:txBody>
          <a:bodyPr lIns="91425" tIns="91425" rIns="91425" bIns="91425" anchor="t" anchorCtr="0"/>
          <a:lstStyle>
            <a:lvl1pPr marL="342900" marR="0" lvl="0" indent="-120650" algn="l" rtl="0">
              <a:spcBef>
                <a:spcPts val="560"/>
              </a:spcBef>
              <a:spcAft>
                <a:spcPts val="0"/>
              </a:spcAft>
              <a:buClr>
                <a:srgbClr val="FFFF99"/>
              </a:buClr>
              <a:buSzPct val="125000"/>
              <a:buFont typeface="Noto Sans Symbols"/>
              <a:buChar char="▪"/>
              <a:defRPr sz="2800" b="1" i="0" u="none" strike="noStrike" cap="none">
                <a:solidFill>
                  <a:schemeClr val="lt1"/>
                </a:solidFill>
                <a:latin typeface="Arial"/>
                <a:ea typeface="Arial"/>
                <a:cs typeface="Arial"/>
                <a:sym typeface="Arial"/>
              </a:defRPr>
            </a:lvl1pPr>
            <a:lvl2pPr marL="742950" marR="0" lvl="1" indent="-95250" algn="l" rtl="0">
              <a:spcBef>
                <a:spcPts val="480"/>
              </a:spcBef>
              <a:spcAft>
                <a:spcPts val="0"/>
              </a:spcAft>
              <a:buClr>
                <a:srgbClr val="FFFF99"/>
              </a:buClr>
              <a:buSzPct val="125000"/>
              <a:buFont typeface="Noto Sans Symbols"/>
              <a:buChar char="▪"/>
              <a:defRPr sz="2400" b="1" i="0" u="none" strike="noStrike" cap="none">
                <a:solidFill>
                  <a:schemeClr val="lt1"/>
                </a:solidFill>
                <a:latin typeface="Arial"/>
                <a:ea typeface="Arial"/>
                <a:cs typeface="Arial"/>
                <a:sym typeface="Arial"/>
              </a:defRPr>
            </a:lvl2pPr>
            <a:lvl3pPr marL="1143000" marR="0" lvl="2" indent="-69850" algn="l" rtl="0">
              <a:spcBef>
                <a:spcPts val="400"/>
              </a:spcBef>
              <a:spcAft>
                <a:spcPts val="0"/>
              </a:spcAft>
              <a:buClr>
                <a:srgbClr val="FFFF99"/>
              </a:buClr>
              <a:buSzPct val="125000"/>
              <a:buFont typeface="Noto Sans Symbols"/>
              <a:buChar char="▪"/>
              <a:defRPr sz="2000" b="1" i="0" u="none" strike="noStrike" cap="none">
                <a:solidFill>
                  <a:schemeClr val="lt1"/>
                </a:solidFill>
                <a:latin typeface="Arial"/>
                <a:ea typeface="Arial"/>
                <a:cs typeface="Arial"/>
                <a:sym typeface="Arial"/>
              </a:defRPr>
            </a:lvl3pPr>
            <a:lvl4pPr marL="1600200" marR="0" lvl="3" indent="-85725" algn="l" rtl="0">
              <a:spcBef>
                <a:spcPts val="360"/>
              </a:spcBef>
              <a:spcAft>
                <a:spcPts val="0"/>
              </a:spcAft>
              <a:buClr>
                <a:srgbClr val="FFFF99"/>
              </a:buClr>
              <a:buSzPct val="125000"/>
              <a:buFont typeface="Noto Sans Symbols"/>
              <a:buChar char="▪"/>
              <a:defRPr sz="1800" b="1" i="0" u="none" strike="noStrike" cap="none">
                <a:solidFill>
                  <a:schemeClr val="lt1"/>
                </a:solidFill>
                <a:latin typeface="Arial"/>
                <a:ea typeface="Arial"/>
                <a:cs typeface="Arial"/>
                <a:sym typeface="Arial"/>
              </a:defRPr>
            </a:lvl4pPr>
            <a:lvl5pPr marL="2057400" marR="0" lvl="4" indent="-85725" algn="l" rtl="0">
              <a:spcBef>
                <a:spcPts val="360"/>
              </a:spcBef>
              <a:spcAft>
                <a:spcPts val="0"/>
              </a:spcAft>
              <a:buClr>
                <a:srgbClr val="FFFF99"/>
              </a:buClr>
              <a:buSzPct val="125000"/>
              <a:buFont typeface="Noto Sans Symbols"/>
              <a:buChar char="▪"/>
              <a:defRPr sz="1800" b="1" i="0" u="none" strike="noStrike" cap="none">
                <a:solidFill>
                  <a:schemeClr val="lt1"/>
                </a:solidFill>
                <a:latin typeface="Arial"/>
                <a:ea typeface="Arial"/>
                <a:cs typeface="Arial"/>
                <a:sym typeface="Arial"/>
              </a:defRPr>
            </a:lvl5pPr>
            <a:lvl6pPr marL="2514600" marR="0" lvl="5" indent="-85725" algn="l" rtl="0">
              <a:spcBef>
                <a:spcPts val="360"/>
              </a:spcBef>
              <a:spcAft>
                <a:spcPts val="0"/>
              </a:spcAft>
              <a:buClr>
                <a:srgbClr val="FFFF99"/>
              </a:buClr>
              <a:buSzPct val="125000"/>
              <a:buFont typeface="Noto Sans Symbols"/>
              <a:buChar char="▪"/>
              <a:defRPr sz="1800" b="1" i="0" u="none" strike="noStrike" cap="none">
                <a:solidFill>
                  <a:schemeClr val="lt1"/>
                </a:solidFill>
                <a:latin typeface="Arial"/>
                <a:ea typeface="Arial"/>
                <a:cs typeface="Arial"/>
                <a:sym typeface="Arial"/>
              </a:defRPr>
            </a:lvl6pPr>
            <a:lvl7pPr marL="2971800" marR="0" lvl="6" indent="-85725" algn="l" rtl="0">
              <a:spcBef>
                <a:spcPts val="360"/>
              </a:spcBef>
              <a:spcAft>
                <a:spcPts val="0"/>
              </a:spcAft>
              <a:buClr>
                <a:srgbClr val="FFFF99"/>
              </a:buClr>
              <a:buSzPct val="125000"/>
              <a:buFont typeface="Noto Sans Symbols"/>
              <a:buChar char="▪"/>
              <a:defRPr sz="1800" b="1" i="0" u="none" strike="noStrike" cap="none">
                <a:solidFill>
                  <a:schemeClr val="lt1"/>
                </a:solidFill>
                <a:latin typeface="Arial"/>
                <a:ea typeface="Arial"/>
                <a:cs typeface="Arial"/>
                <a:sym typeface="Arial"/>
              </a:defRPr>
            </a:lvl7pPr>
            <a:lvl8pPr marL="3429000" marR="0" lvl="7" indent="-85725" algn="l" rtl="0">
              <a:spcBef>
                <a:spcPts val="360"/>
              </a:spcBef>
              <a:spcAft>
                <a:spcPts val="0"/>
              </a:spcAft>
              <a:buClr>
                <a:srgbClr val="FFFF99"/>
              </a:buClr>
              <a:buSzPct val="125000"/>
              <a:buFont typeface="Noto Sans Symbols"/>
              <a:buChar char="▪"/>
              <a:defRPr sz="1800" b="1" i="0" u="none" strike="noStrike" cap="none">
                <a:solidFill>
                  <a:schemeClr val="lt1"/>
                </a:solidFill>
                <a:latin typeface="Arial"/>
                <a:ea typeface="Arial"/>
                <a:cs typeface="Arial"/>
                <a:sym typeface="Arial"/>
              </a:defRPr>
            </a:lvl8pPr>
            <a:lvl9pPr marL="3886200" marR="0" lvl="8" indent="-85725" algn="l" rtl="0">
              <a:spcBef>
                <a:spcPts val="360"/>
              </a:spcBef>
              <a:spcAft>
                <a:spcPts val="0"/>
              </a:spcAft>
              <a:buClr>
                <a:srgbClr val="FFFF99"/>
              </a:buClr>
              <a:buSzPct val="125000"/>
              <a:buFont typeface="Noto Sans Symbols"/>
              <a:buChar char="▪"/>
              <a:defRPr sz="1800" b="1"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36518187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86"/>
        <p:cNvGrpSpPr/>
        <p:nvPr/>
      </p:nvGrpSpPr>
      <p:grpSpPr>
        <a:xfrm>
          <a:off x="0" y="0"/>
          <a:ext cx="0" cy="0"/>
          <a:chOff x="0" y="0"/>
          <a:chExt cx="0" cy="0"/>
        </a:xfrm>
      </p:grpSpPr>
      <p:sp>
        <p:nvSpPr>
          <p:cNvPr id="87" name="Shape 87"/>
          <p:cNvSpPr txBox="1">
            <a:spLocks noGrp="1"/>
          </p:cNvSpPr>
          <p:nvPr>
            <p:ph type="title"/>
          </p:nvPr>
        </p:nvSpPr>
        <p:spPr>
          <a:xfrm rot="5400000">
            <a:off x="4791075" y="1971674"/>
            <a:ext cx="5714999" cy="2076449"/>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600" b="1" i="0" u="none" strike="noStrike" cap="none">
                <a:solidFill>
                  <a:srgbClr val="FFFF99"/>
                </a:solidFill>
                <a:latin typeface="Arial"/>
                <a:ea typeface="Arial"/>
                <a:cs typeface="Arial"/>
                <a:sym typeface="Arial"/>
              </a:defRPr>
            </a:lvl1pPr>
            <a:lvl2pPr marL="0" marR="0" lvl="1" indent="0" algn="l" rtl="0">
              <a:spcBef>
                <a:spcPts val="0"/>
              </a:spcBef>
              <a:spcAft>
                <a:spcPts val="0"/>
              </a:spcAft>
              <a:buNone/>
              <a:defRPr sz="3600" b="1" i="0" u="none" strike="noStrike" cap="none">
                <a:solidFill>
                  <a:srgbClr val="FFFF99"/>
                </a:solidFill>
                <a:latin typeface="Arial"/>
                <a:ea typeface="Arial"/>
                <a:cs typeface="Arial"/>
                <a:sym typeface="Arial"/>
              </a:defRPr>
            </a:lvl2pPr>
            <a:lvl3pPr marL="0" marR="0" lvl="2" indent="0" algn="l" rtl="0">
              <a:spcBef>
                <a:spcPts val="0"/>
              </a:spcBef>
              <a:spcAft>
                <a:spcPts val="0"/>
              </a:spcAft>
              <a:buNone/>
              <a:defRPr sz="3600" b="1" i="0" u="none" strike="noStrike" cap="none">
                <a:solidFill>
                  <a:srgbClr val="FFFF99"/>
                </a:solidFill>
                <a:latin typeface="Arial"/>
                <a:ea typeface="Arial"/>
                <a:cs typeface="Arial"/>
                <a:sym typeface="Arial"/>
              </a:defRPr>
            </a:lvl3pPr>
            <a:lvl4pPr marL="0" marR="0" lvl="3" indent="0" algn="l" rtl="0">
              <a:spcBef>
                <a:spcPts val="0"/>
              </a:spcBef>
              <a:spcAft>
                <a:spcPts val="0"/>
              </a:spcAft>
              <a:buNone/>
              <a:defRPr sz="3600" b="1" i="0" u="none" strike="noStrike" cap="none">
                <a:solidFill>
                  <a:srgbClr val="FFFF99"/>
                </a:solidFill>
                <a:latin typeface="Arial"/>
                <a:ea typeface="Arial"/>
                <a:cs typeface="Arial"/>
                <a:sym typeface="Arial"/>
              </a:defRPr>
            </a:lvl4pPr>
            <a:lvl5pPr marL="0" marR="0" lvl="4" indent="0" algn="l" rtl="0">
              <a:spcBef>
                <a:spcPts val="0"/>
              </a:spcBef>
              <a:spcAft>
                <a:spcPts val="0"/>
              </a:spcAft>
              <a:buNone/>
              <a:defRPr sz="3600" b="1" i="0" u="none" strike="noStrike" cap="none">
                <a:solidFill>
                  <a:srgbClr val="FFFF99"/>
                </a:solidFill>
                <a:latin typeface="Arial"/>
                <a:ea typeface="Arial"/>
                <a:cs typeface="Arial"/>
                <a:sym typeface="Arial"/>
              </a:defRPr>
            </a:lvl5pPr>
            <a:lvl6pPr marL="457200" marR="0" lvl="5" indent="0" algn="l" rtl="0">
              <a:spcBef>
                <a:spcPts val="0"/>
              </a:spcBef>
              <a:spcAft>
                <a:spcPts val="0"/>
              </a:spcAft>
              <a:buNone/>
              <a:defRPr sz="3600" b="1" i="0" u="none" strike="noStrike" cap="none">
                <a:solidFill>
                  <a:srgbClr val="FFFF99"/>
                </a:solidFill>
                <a:latin typeface="Arial"/>
                <a:ea typeface="Arial"/>
                <a:cs typeface="Arial"/>
                <a:sym typeface="Arial"/>
              </a:defRPr>
            </a:lvl6pPr>
            <a:lvl7pPr marL="914400" marR="0" lvl="6" indent="0" algn="l" rtl="0">
              <a:spcBef>
                <a:spcPts val="0"/>
              </a:spcBef>
              <a:spcAft>
                <a:spcPts val="0"/>
              </a:spcAft>
              <a:buNone/>
              <a:defRPr sz="3600" b="1" i="0" u="none" strike="noStrike" cap="none">
                <a:solidFill>
                  <a:srgbClr val="FFFF99"/>
                </a:solidFill>
                <a:latin typeface="Arial"/>
                <a:ea typeface="Arial"/>
                <a:cs typeface="Arial"/>
                <a:sym typeface="Arial"/>
              </a:defRPr>
            </a:lvl7pPr>
            <a:lvl8pPr marL="1371600" marR="0" lvl="7" indent="0" algn="l" rtl="0">
              <a:spcBef>
                <a:spcPts val="0"/>
              </a:spcBef>
              <a:spcAft>
                <a:spcPts val="0"/>
              </a:spcAft>
              <a:buNone/>
              <a:defRPr sz="3600" b="1" i="0" u="none" strike="noStrike" cap="none">
                <a:solidFill>
                  <a:srgbClr val="FFFF99"/>
                </a:solidFill>
                <a:latin typeface="Arial"/>
                <a:ea typeface="Arial"/>
                <a:cs typeface="Arial"/>
                <a:sym typeface="Arial"/>
              </a:defRPr>
            </a:lvl8pPr>
            <a:lvl9pPr marL="1828800" marR="0" lvl="8" indent="0" algn="l" rtl="0">
              <a:spcBef>
                <a:spcPts val="0"/>
              </a:spcBef>
              <a:spcAft>
                <a:spcPts val="0"/>
              </a:spcAft>
              <a:buNone/>
              <a:defRPr sz="3600" b="1" i="0" u="none" strike="noStrike" cap="none">
                <a:solidFill>
                  <a:srgbClr val="FFFF99"/>
                </a:solidFill>
                <a:latin typeface="Arial"/>
                <a:ea typeface="Arial"/>
                <a:cs typeface="Arial"/>
                <a:sym typeface="Arial"/>
              </a:defRPr>
            </a:lvl9pPr>
          </a:lstStyle>
          <a:p>
            <a:endParaRPr/>
          </a:p>
        </p:txBody>
      </p:sp>
      <p:sp>
        <p:nvSpPr>
          <p:cNvPr id="88" name="Shape 88"/>
          <p:cNvSpPr txBox="1">
            <a:spLocks noGrp="1"/>
          </p:cNvSpPr>
          <p:nvPr>
            <p:ph type="body" idx="1"/>
          </p:nvPr>
        </p:nvSpPr>
        <p:spPr>
          <a:xfrm rot="5400000">
            <a:off x="561975" y="-28575"/>
            <a:ext cx="5714999" cy="6076950"/>
          </a:xfrm>
          <a:prstGeom prst="rect">
            <a:avLst/>
          </a:prstGeom>
          <a:noFill/>
          <a:ln>
            <a:noFill/>
          </a:ln>
        </p:spPr>
        <p:txBody>
          <a:bodyPr lIns="91425" tIns="91425" rIns="91425" bIns="91425" anchor="t" anchorCtr="0"/>
          <a:lstStyle>
            <a:lvl1pPr marL="342900" marR="0" lvl="0" indent="-120650" algn="l" rtl="0">
              <a:spcBef>
                <a:spcPts val="560"/>
              </a:spcBef>
              <a:spcAft>
                <a:spcPts val="0"/>
              </a:spcAft>
              <a:buClr>
                <a:srgbClr val="FFFF99"/>
              </a:buClr>
              <a:buSzPct val="125000"/>
              <a:buFont typeface="Noto Sans Symbols"/>
              <a:buChar char="▪"/>
              <a:defRPr sz="2800" b="1" i="0" u="none" strike="noStrike" cap="none">
                <a:solidFill>
                  <a:schemeClr val="lt1"/>
                </a:solidFill>
                <a:latin typeface="Arial"/>
                <a:ea typeface="Arial"/>
                <a:cs typeface="Arial"/>
                <a:sym typeface="Arial"/>
              </a:defRPr>
            </a:lvl1pPr>
            <a:lvl2pPr marL="742950" marR="0" lvl="1" indent="-95250" algn="l" rtl="0">
              <a:spcBef>
                <a:spcPts val="480"/>
              </a:spcBef>
              <a:spcAft>
                <a:spcPts val="0"/>
              </a:spcAft>
              <a:buClr>
                <a:srgbClr val="FFFF99"/>
              </a:buClr>
              <a:buSzPct val="125000"/>
              <a:buFont typeface="Noto Sans Symbols"/>
              <a:buChar char="▪"/>
              <a:defRPr sz="2400" b="1" i="0" u="none" strike="noStrike" cap="none">
                <a:solidFill>
                  <a:schemeClr val="lt1"/>
                </a:solidFill>
                <a:latin typeface="Arial"/>
                <a:ea typeface="Arial"/>
                <a:cs typeface="Arial"/>
                <a:sym typeface="Arial"/>
              </a:defRPr>
            </a:lvl2pPr>
            <a:lvl3pPr marL="1143000" marR="0" lvl="2" indent="-69850" algn="l" rtl="0">
              <a:spcBef>
                <a:spcPts val="400"/>
              </a:spcBef>
              <a:spcAft>
                <a:spcPts val="0"/>
              </a:spcAft>
              <a:buClr>
                <a:srgbClr val="FFFF99"/>
              </a:buClr>
              <a:buSzPct val="125000"/>
              <a:buFont typeface="Noto Sans Symbols"/>
              <a:buChar char="▪"/>
              <a:defRPr sz="2000" b="1" i="0" u="none" strike="noStrike" cap="none">
                <a:solidFill>
                  <a:schemeClr val="lt1"/>
                </a:solidFill>
                <a:latin typeface="Arial"/>
                <a:ea typeface="Arial"/>
                <a:cs typeface="Arial"/>
                <a:sym typeface="Arial"/>
              </a:defRPr>
            </a:lvl3pPr>
            <a:lvl4pPr marL="1600200" marR="0" lvl="3" indent="-85725" algn="l" rtl="0">
              <a:spcBef>
                <a:spcPts val="360"/>
              </a:spcBef>
              <a:spcAft>
                <a:spcPts val="0"/>
              </a:spcAft>
              <a:buClr>
                <a:srgbClr val="FFFF99"/>
              </a:buClr>
              <a:buSzPct val="125000"/>
              <a:buFont typeface="Noto Sans Symbols"/>
              <a:buChar char="▪"/>
              <a:defRPr sz="1800" b="1" i="0" u="none" strike="noStrike" cap="none">
                <a:solidFill>
                  <a:schemeClr val="lt1"/>
                </a:solidFill>
                <a:latin typeface="Arial"/>
                <a:ea typeface="Arial"/>
                <a:cs typeface="Arial"/>
                <a:sym typeface="Arial"/>
              </a:defRPr>
            </a:lvl4pPr>
            <a:lvl5pPr marL="2057400" marR="0" lvl="4" indent="-85725" algn="l" rtl="0">
              <a:spcBef>
                <a:spcPts val="360"/>
              </a:spcBef>
              <a:spcAft>
                <a:spcPts val="0"/>
              </a:spcAft>
              <a:buClr>
                <a:srgbClr val="FFFF99"/>
              </a:buClr>
              <a:buSzPct val="125000"/>
              <a:buFont typeface="Noto Sans Symbols"/>
              <a:buChar char="▪"/>
              <a:defRPr sz="1800" b="1" i="0" u="none" strike="noStrike" cap="none">
                <a:solidFill>
                  <a:schemeClr val="lt1"/>
                </a:solidFill>
                <a:latin typeface="Arial"/>
                <a:ea typeface="Arial"/>
                <a:cs typeface="Arial"/>
                <a:sym typeface="Arial"/>
              </a:defRPr>
            </a:lvl5pPr>
            <a:lvl6pPr marL="2514600" marR="0" lvl="5" indent="-85725" algn="l" rtl="0">
              <a:spcBef>
                <a:spcPts val="360"/>
              </a:spcBef>
              <a:spcAft>
                <a:spcPts val="0"/>
              </a:spcAft>
              <a:buClr>
                <a:srgbClr val="FFFF99"/>
              </a:buClr>
              <a:buSzPct val="125000"/>
              <a:buFont typeface="Noto Sans Symbols"/>
              <a:buChar char="▪"/>
              <a:defRPr sz="1800" b="1" i="0" u="none" strike="noStrike" cap="none">
                <a:solidFill>
                  <a:schemeClr val="lt1"/>
                </a:solidFill>
                <a:latin typeface="Arial"/>
                <a:ea typeface="Arial"/>
                <a:cs typeface="Arial"/>
                <a:sym typeface="Arial"/>
              </a:defRPr>
            </a:lvl6pPr>
            <a:lvl7pPr marL="2971800" marR="0" lvl="6" indent="-85725" algn="l" rtl="0">
              <a:spcBef>
                <a:spcPts val="360"/>
              </a:spcBef>
              <a:spcAft>
                <a:spcPts val="0"/>
              </a:spcAft>
              <a:buClr>
                <a:srgbClr val="FFFF99"/>
              </a:buClr>
              <a:buSzPct val="125000"/>
              <a:buFont typeface="Noto Sans Symbols"/>
              <a:buChar char="▪"/>
              <a:defRPr sz="1800" b="1" i="0" u="none" strike="noStrike" cap="none">
                <a:solidFill>
                  <a:schemeClr val="lt1"/>
                </a:solidFill>
                <a:latin typeface="Arial"/>
                <a:ea typeface="Arial"/>
                <a:cs typeface="Arial"/>
                <a:sym typeface="Arial"/>
              </a:defRPr>
            </a:lvl7pPr>
            <a:lvl8pPr marL="3429000" marR="0" lvl="7" indent="-85725" algn="l" rtl="0">
              <a:spcBef>
                <a:spcPts val="360"/>
              </a:spcBef>
              <a:spcAft>
                <a:spcPts val="0"/>
              </a:spcAft>
              <a:buClr>
                <a:srgbClr val="FFFF99"/>
              </a:buClr>
              <a:buSzPct val="125000"/>
              <a:buFont typeface="Noto Sans Symbols"/>
              <a:buChar char="▪"/>
              <a:defRPr sz="1800" b="1" i="0" u="none" strike="noStrike" cap="none">
                <a:solidFill>
                  <a:schemeClr val="lt1"/>
                </a:solidFill>
                <a:latin typeface="Arial"/>
                <a:ea typeface="Arial"/>
                <a:cs typeface="Arial"/>
                <a:sym typeface="Arial"/>
              </a:defRPr>
            </a:lvl8pPr>
            <a:lvl9pPr marL="3886200" marR="0" lvl="8" indent="-85725" algn="l" rtl="0">
              <a:spcBef>
                <a:spcPts val="360"/>
              </a:spcBef>
              <a:spcAft>
                <a:spcPts val="0"/>
              </a:spcAft>
              <a:buClr>
                <a:srgbClr val="FFFF99"/>
              </a:buClr>
              <a:buSzPct val="125000"/>
              <a:buFont typeface="Noto Sans Symbols"/>
              <a:buChar char="▪"/>
              <a:defRPr sz="1800" b="1"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4292692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592708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371600"/>
            <a:ext cx="40767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0767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8070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6577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08688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2795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32796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85116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61A3"/>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152400"/>
            <a:ext cx="8305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p>
            <a:pPr lvl="0"/>
            <a:r>
              <a:rPr lang="en-US" altLang="en-US"/>
              <a:t>Click to edit Master </a:t>
            </a:r>
          </a:p>
        </p:txBody>
      </p:sp>
      <p:sp>
        <p:nvSpPr>
          <p:cNvPr id="1027" name="Rectangle 3"/>
          <p:cNvSpPr>
            <a:spLocks noGrp="1" noChangeArrowheads="1"/>
          </p:cNvSpPr>
          <p:nvPr>
            <p:ph type="body" idx="1"/>
          </p:nvPr>
        </p:nvSpPr>
        <p:spPr bwMode="auto">
          <a:xfrm>
            <a:off x="381000" y="1371600"/>
            <a:ext cx="83058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altLang="en-US"/>
              <a:t>First level</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8" name="Picture 11" descr="D:\Vugraph Info\Vugraph Templates\Templates-NEW-NMP and Bureau\ident-small_4_onscreen_png.png"/>
          <p:cNvPicPr>
            <a:picLocks noChangeAspect="1" noChangeArrowheads="1"/>
          </p:cNvPicPr>
          <p:nvPr userDrawn="1"/>
        </p:nvPicPr>
        <p:blipFill>
          <a:blip r:embed="rId13">
            <a:lum bright="100000"/>
            <a:extLst>
              <a:ext uri="{28A0092B-C50C-407E-A947-70E740481C1C}">
                <a14:useLocalDpi xmlns:a14="http://schemas.microsoft.com/office/drawing/2010/main" val="0"/>
              </a:ext>
            </a:extLst>
          </a:blip>
          <a:srcRect/>
          <a:stretch>
            <a:fillRect/>
          </a:stretch>
        </p:blipFill>
        <p:spPr bwMode="black">
          <a:xfrm>
            <a:off x="457200" y="6094413"/>
            <a:ext cx="114300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3"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sldNum="0" hdr="0" dt="0"/>
  <p:txStyles>
    <p:titleStyle>
      <a:lvl1pPr algn="l" rtl="0" eaLnBrk="0" fontAlgn="base" hangingPunct="0">
        <a:spcBef>
          <a:spcPct val="0"/>
        </a:spcBef>
        <a:spcAft>
          <a:spcPct val="0"/>
        </a:spcAft>
        <a:defRPr sz="3600" b="1">
          <a:solidFill>
            <a:srgbClr val="FFFF99"/>
          </a:solidFill>
          <a:latin typeface="+mj-lt"/>
          <a:ea typeface="+mj-ea"/>
          <a:cs typeface="+mj-cs"/>
        </a:defRPr>
      </a:lvl1pPr>
      <a:lvl2pPr algn="l" rtl="0" eaLnBrk="0" fontAlgn="base" hangingPunct="0">
        <a:spcBef>
          <a:spcPct val="0"/>
        </a:spcBef>
        <a:spcAft>
          <a:spcPct val="0"/>
        </a:spcAft>
        <a:defRPr sz="3600" b="1">
          <a:solidFill>
            <a:srgbClr val="FFFF99"/>
          </a:solidFill>
          <a:latin typeface="Arial" charset="0"/>
        </a:defRPr>
      </a:lvl2pPr>
      <a:lvl3pPr algn="l" rtl="0" eaLnBrk="0" fontAlgn="base" hangingPunct="0">
        <a:spcBef>
          <a:spcPct val="0"/>
        </a:spcBef>
        <a:spcAft>
          <a:spcPct val="0"/>
        </a:spcAft>
        <a:defRPr sz="3600" b="1">
          <a:solidFill>
            <a:srgbClr val="FFFF99"/>
          </a:solidFill>
          <a:latin typeface="Arial" charset="0"/>
        </a:defRPr>
      </a:lvl3pPr>
      <a:lvl4pPr algn="l" rtl="0" eaLnBrk="0" fontAlgn="base" hangingPunct="0">
        <a:spcBef>
          <a:spcPct val="0"/>
        </a:spcBef>
        <a:spcAft>
          <a:spcPct val="0"/>
        </a:spcAft>
        <a:defRPr sz="3600" b="1">
          <a:solidFill>
            <a:srgbClr val="FFFF99"/>
          </a:solidFill>
          <a:latin typeface="Arial" charset="0"/>
        </a:defRPr>
      </a:lvl4pPr>
      <a:lvl5pPr algn="l" rtl="0" eaLnBrk="0" fontAlgn="base" hangingPunct="0">
        <a:spcBef>
          <a:spcPct val="0"/>
        </a:spcBef>
        <a:spcAft>
          <a:spcPct val="0"/>
        </a:spcAft>
        <a:defRPr sz="3600" b="1">
          <a:solidFill>
            <a:srgbClr val="FFFF99"/>
          </a:solidFill>
          <a:latin typeface="Arial" charset="0"/>
        </a:defRPr>
      </a:lvl5pPr>
      <a:lvl6pPr marL="457200" algn="l" rtl="0" eaLnBrk="0" fontAlgn="base" hangingPunct="0">
        <a:spcBef>
          <a:spcPct val="0"/>
        </a:spcBef>
        <a:spcAft>
          <a:spcPct val="0"/>
        </a:spcAft>
        <a:defRPr sz="3600" b="1">
          <a:solidFill>
            <a:srgbClr val="FFFF99"/>
          </a:solidFill>
          <a:latin typeface="Arial" charset="0"/>
        </a:defRPr>
      </a:lvl6pPr>
      <a:lvl7pPr marL="914400" algn="l" rtl="0" eaLnBrk="0" fontAlgn="base" hangingPunct="0">
        <a:spcBef>
          <a:spcPct val="0"/>
        </a:spcBef>
        <a:spcAft>
          <a:spcPct val="0"/>
        </a:spcAft>
        <a:defRPr sz="3600" b="1">
          <a:solidFill>
            <a:srgbClr val="FFFF99"/>
          </a:solidFill>
          <a:latin typeface="Arial" charset="0"/>
        </a:defRPr>
      </a:lvl7pPr>
      <a:lvl8pPr marL="1371600" algn="l" rtl="0" eaLnBrk="0" fontAlgn="base" hangingPunct="0">
        <a:spcBef>
          <a:spcPct val="0"/>
        </a:spcBef>
        <a:spcAft>
          <a:spcPct val="0"/>
        </a:spcAft>
        <a:defRPr sz="3600" b="1">
          <a:solidFill>
            <a:srgbClr val="FFFF99"/>
          </a:solidFill>
          <a:latin typeface="Arial" charset="0"/>
        </a:defRPr>
      </a:lvl8pPr>
      <a:lvl9pPr marL="1828800" algn="l" rtl="0" eaLnBrk="0" fontAlgn="base" hangingPunct="0">
        <a:spcBef>
          <a:spcPct val="0"/>
        </a:spcBef>
        <a:spcAft>
          <a:spcPct val="0"/>
        </a:spcAft>
        <a:defRPr sz="3600" b="1">
          <a:solidFill>
            <a:srgbClr val="FFFF99"/>
          </a:solidFill>
          <a:latin typeface="Arial" charset="0"/>
        </a:defRPr>
      </a:lvl9pPr>
    </p:titleStyle>
    <p:bodyStyle>
      <a:lvl1pPr marL="342900" indent="-342900" algn="l" rtl="0" eaLnBrk="0" fontAlgn="base" hangingPunct="0">
        <a:spcBef>
          <a:spcPct val="20000"/>
        </a:spcBef>
        <a:spcAft>
          <a:spcPct val="0"/>
        </a:spcAft>
        <a:buClr>
          <a:srgbClr val="FFFF99"/>
        </a:buClr>
        <a:buSzPct val="125000"/>
        <a:buFont typeface="Wingdings" pitchFamily="2" charset="2"/>
        <a:buChar char="§"/>
        <a:defRPr sz="2800" b="1">
          <a:solidFill>
            <a:schemeClr val="bg1"/>
          </a:solidFill>
          <a:latin typeface="+mn-lt"/>
          <a:ea typeface="+mn-ea"/>
          <a:cs typeface="+mn-cs"/>
        </a:defRPr>
      </a:lvl1pPr>
      <a:lvl2pPr marL="742950" indent="-285750" algn="l" rtl="0" eaLnBrk="0" fontAlgn="base" hangingPunct="0">
        <a:spcBef>
          <a:spcPct val="20000"/>
        </a:spcBef>
        <a:spcAft>
          <a:spcPct val="0"/>
        </a:spcAft>
        <a:buClr>
          <a:srgbClr val="FFFF99"/>
        </a:buClr>
        <a:buSzPct val="125000"/>
        <a:buFont typeface="Wingdings" pitchFamily="2" charset="2"/>
        <a:buChar char="§"/>
        <a:defRPr sz="2400" b="1">
          <a:solidFill>
            <a:schemeClr val="bg1"/>
          </a:solidFill>
          <a:latin typeface="+mn-lt"/>
        </a:defRPr>
      </a:lvl2pPr>
      <a:lvl3pPr marL="1143000" indent="-228600" algn="l" rtl="0" eaLnBrk="0" fontAlgn="base" hangingPunct="0">
        <a:spcBef>
          <a:spcPct val="20000"/>
        </a:spcBef>
        <a:spcAft>
          <a:spcPct val="0"/>
        </a:spcAft>
        <a:buClr>
          <a:srgbClr val="FFFF99"/>
        </a:buClr>
        <a:buSzPct val="125000"/>
        <a:buFont typeface="Wingdings" pitchFamily="2" charset="2"/>
        <a:buChar char="§"/>
        <a:defRPr sz="2000" b="1">
          <a:solidFill>
            <a:schemeClr val="bg1"/>
          </a:solidFill>
          <a:latin typeface="+mn-lt"/>
        </a:defRPr>
      </a:lvl3pPr>
      <a:lvl4pPr marL="16002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4pPr>
      <a:lvl5pPr marL="20574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5pPr>
      <a:lvl6pPr marL="25146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6pPr>
      <a:lvl7pPr marL="29718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7pPr>
      <a:lvl8pPr marL="34290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8pPr>
      <a:lvl9pPr marL="38862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61A3"/>
        </a:solidFill>
        <a:effectLst/>
      </p:bgPr>
    </p:bg>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381000" y="152400"/>
            <a:ext cx="8305799"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600" b="1" i="0" u="none" strike="noStrike" cap="none">
                <a:solidFill>
                  <a:srgbClr val="FFFF99"/>
                </a:solidFill>
                <a:latin typeface="Arial"/>
                <a:ea typeface="Arial"/>
                <a:cs typeface="Arial"/>
                <a:sym typeface="Arial"/>
              </a:defRPr>
            </a:lvl1pPr>
            <a:lvl2pPr marL="0" marR="0" lvl="1" indent="0" algn="l" rtl="0">
              <a:spcBef>
                <a:spcPts val="0"/>
              </a:spcBef>
              <a:spcAft>
                <a:spcPts val="0"/>
              </a:spcAft>
              <a:buNone/>
              <a:defRPr sz="3600" b="1" i="0" u="none" strike="noStrike" cap="none">
                <a:solidFill>
                  <a:srgbClr val="FFFF99"/>
                </a:solidFill>
                <a:latin typeface="Arial"/>
                <a:ea typeface="Arial"/>
                <a:cs typeface="Arial"/>
                <a:sym typeface="Arial"/>
              </a:defRPr>
            </a:lvl2pPr>
            <a:lvl3pPr marL="0" marR="0" lvl="2" indent="0" algn="l" rtl="0">
              <a:spcBef>
                <a:spcPts val="0"/>
              </a:spcBef>
              <a:spcAft>
                <a:spcPts val="0"/>
              </a:spcAft>
              <a:buNone/>
              <a:defRPr sz="3600" b="1" i="0" u="none" strike="noStrike" cap="none">
                <a:solidFill>
                  <a:srgbClr val="FFFF99"/>
                </a:solidFill>
                <a:latin typeface="Arial"/>
                <a:ea typeface="Arial"/>
                <a:cs typeface="Arial"/>
                <a:sym typeface="Arial"/>
              </a:defRPr>
            </a:lvl3pPr>
            <a:lvl4pPr marL="0" marR="0" lvl="3" indent="0" algn="l" rtl="0">
              <a:spcBef>
                <a:spcPts val="0"/>
              </a:spcBef>
              <a:spcAft>
                <a:spcPts val="0"/>
              </a:spcAft>
              <a:buNone/>
              <a:defRPr sz="3600" b="1" i="0" u="none" strike="noStrike" cap="none">
                <a:solidFill>
                  <a:srgbClr val="FFFF99"/>
                </a:solidFill>
                <a:latin typeface="Arial"/>
                <a:ea typeface="Arial"/>
                <a:cs typeface="Arial"/>
                <a:sym typeface="Arial"/>
              </a:defRPr>
            </a:lvl4pPr>
            <a:lvl5pPr marL="0" marR="0" lvl="4" indent="0" algn="l" rtl="0">
              <a:spcBef>
                <a:spcPts val="0"/>
              </a:spcBef>
              <a:spcAft>
                <a:spcPts val="0"/>
              </a:spcAft>
              <a:buNone/>
              <a:defRPr sz="3600" b="1" i="0" u="none" strike="noStrike" cap="none">
                <a:solidFill>
                  <a:srgbClr val="FFFF99"/>
                </a:solidFill>
                <a:latin typeface="Arial"/>
                <a:ea typeface="Arial"/>
                <a:cs typeface="Arial"/>
                <a:sym typeface="Arial"/>
              </a:defRPr>
            </a:lvl5pPr>
            <a:lvl6pPr marL="457200" marR="0" lvl="5" indent="0" algn="l" rtl="0">
              <a:spcBef>
                <a:spcPts val="0"/>
              </a:spcBef>
              <a:spcAft>
                <a:spcPts val="0"/>
              </a:spcAft>
              <a:buNone/>
              <a:defRPr sz="3600" b="1" i="0" u="none" strike="noStrike" cap="none">
                <a:solidFill>
                  <a:srgbClr val="FFFF99"/>
                </a:solidFill>
                <a:latin typeface="Arial"/>
                <a:ea typeface="Arial"/>
                <a:cs typeface="Arial"/>
                <a:sym typeface="Arial"/>
              </a:defRPr>
            </a:lvl6pPr>
            <a:lvl7pPr marL="914400" marR="0" lvl="6" indent="0" algn="l" rtl="0">
              <a:spcBef>
                <a:spcPts val="0"/>
              </a:spcBef>
              <a:spcAft>
                <a:spcPts val="0"/>
              </a:spcAft>
              <a:buNone/>
              <a:defRPr sz="3600" b="1" i="0" u="none" strike="noStrike" cap="none">
                <a:solidFill>
                  <a:srgbClr val="FFFF99"/>
                </a:solidFill>
                <a:latin typeface="Arial"/>
                <a:ea typeface="Arial"/>
                <a:cs typeface="Arial"/>
                <a:sym typeface="Arial"/>
              </a:defRPr>
            </a:lvl7pPr>
            <a:lvl8pPr marL="1371600" marR="0" lvl="7" indent="0" algn="l" rtl="0">
              <a:spcBef>
                <a:spcPts val="0"/>
              </a:spcBef>
              <a:spcAft>
                <a:spcPts val="0"/>
              </a:spcAft>
              <a:buNone/>
              <a:defRPr sz="3600" b="1" i="0" u="none" strike="noStrike" cap="none">
                <a:solidFill>
                  <a:srgbClr val="FFFF99"/>
                </a:solidFill>
                <a:latin typeface="Arial"/>
                <a:ea typeface="Arial"/>
                <a:cs typeface="Arial"/>
                <a:sym typeface="Arial"/>
              </a:defRPr>
            </a:lvl8pPr>
            <a:lvl9pPr marL="1828800" marR="0" lvl="8" indent="0" algn="l" rtl="0">
              <a:spcBef>
                <a:spcPts val="0"/>
              </a:spcBef>
              <a:spcAft>
                <a:spcPts val="0"/>
              </a:spcAft>
              <a:buNone/>
              <a:defRPr sz="3600" b="1" i="0" u="none" strike="noStrike" cap="none">
                <a:solidFill>
                  <a:srgbClr val="FFFF99"/>
                </a:solidFill>
                <a:latin typeface="Arial"/>
                <a:ea typeface="Arial"/>
                <a:cs typeface="Arial"/>
                <a:sym typeface="Arial"/>
              </a:defRPr>
            </a:lvl9pPr>
          </a:lstStyle>
          <a:p>
            <a:endParaRPr/>
          </a:p>
        </p:txBody>
      </p:sp>
      <p:sp>
        <p:nvSpPr>
          <p:cNvPr id="49" name="Shape 49"/>
          <p:cNvSpPr txBox="1">
            <a:spLocks noGrp="1"/>
          </p:cNvSpPr>
          <p:nvPr>
            <p:ph type="body" idx="1"/>
          </p:nvPr>
        </p:nvSpPr>
        <p:spPr>
          <a:xfrm>
            <a:off x="381000" y="1371600"/>
            <a:ext cx="8305799" cy="4495800"/>
          </a:xfrm>
          <a:prstGeom prst="rect">
            <a:avLst/>
          </a:prstGeom>
          <a:noFill/>
          <a:ln>
            <a:noFill/>
          </a:ln>
        </p:spPr>
        <p:txBody>
          <a:bodyPr lIns="91425" tIns="91425" rIns="91425" bIns="91425" anchor="t" anchorCtr="0"/>
          <a:lstStyle>
            <a:lvl1pPr marL="342900" marR="0" lvl="0" indent="-120650" algn="l" rtl="0">
              <a:spcBef>
                <a:spcPts val="560"/>
              </a:spcBef>
              <a:spcAft>
                <a:spcPts val="0"/>
              </a:spcAft>
              <a:buClr>
                <a:srgbClr val="FFFF99"/>
              </a:buClr>
              <a:buSzPct val="125000"/>
              <a:buFont typeface="Noto Sans Symbols"/>
              <a:buChar char="▪"/>
              <a:defRPr sz="2800" b="1" i="0" u="none" strike="noStrike" cap="none">
                <a:solidFill>
                  <a:schemeClr val="lt1"/>
                </a:solidFill>
                <a:latin typeface="Arial"/>
                <a:ea typeface="Arial"/>
                <a:cs typeface="Arial"/>
                <a:sym typeface="Arial"/>
              </a:defRPr>
            </a:lvl1pPr>
            <a:lvl2pPr marL="742950" marR="0" lvl="1" indent="-95250" algn="l" rtl="0">
              <a:spcBef>
                <a:spcPts val="480"/>
              </a:spcBef>
              <a:spcAft>
                <a:spcPts val="0"/>
              </a:spcAft>
              <a:buClr>
                <a:srgbClr val="FFFF99"/>
              </a:buClr>
              <a:buSzPct val="125000"/>
              <a:buFont typeface="Noto Sans Symbols"/>
              <a:buChar char="▪"/>
              <a:defRPr sz="2400" b="1" i="0" u="none" strike="noStrike" cap="none">
                <a:solidFill>
                  <a:schemeClr val="lt1"/>
                </a:solidFill>
                <a:latin typeface="Arial"/>
                <a:ea typeface="Arial"/>
                <a:cs typeface="Arial"/>
                <a:sym typeface="Arial"/>
              </a:defRPr>
            </a:lvl2pPr>
            <a:lvl3pPr marL="1143000" marR="0" lvl="2" indent="-69850" algn="l" rtl="0">
              <a:spcBef>
                <a:spcPts val="400"/>
              </a:spcBef>
              <a:spcAft>
                <a:spcPts val="0"/>
              </a:spcAft>
              <a:buClr>
                <a:srgbClr val="FFFF99"/>
              </a:buClr>
              <a:buSzPct val="125000"/>
              <a:buFont typeface="Noto Sans Symbols"/>
              <a:buChar char="▪"/>
              <a:defRPr sz="2000" b="1" i="0" u="none" strike="noStrike" cap="none">
                <a:solidFill>
                  <a:schemeClr val="lt1"/>
                </a:solidFill>
                <a:latin typeface="Arial"/>
                <a:ea typeface="Arial"/>
                <a:cs typeface="Arial"/>
                <a:sym typeface="Arial"/>
              </a:defRPr>
            </a:lvl3pPr>
            <a:lvl4pPr marL="1600200" marR="0" lvl="3" indent="-85725" algn="l" rtl="0">
              <a:spcBef>
                <a:spcPts val="360"/>
              </a:spcBef>
              <a:spcAft>
                <a:spcPts val="0"/>
              </a:spcAft>
              <a:buClr>
                <a:srgbClr val="FFFF99"/>
              </a:buClr>
              <a:buSzPct val="125000"/>
              <a:buFont typeface="Noto Sans Symbols"/>
              <a:buChar char="▪"/>
              <a:defRPr sz="1800" b="1" i="0" u="none" strike="noStrike" cap="none">
                <a:solidFill>
                  <a:schemeClr val="lt1"/>
                </a:solidFill>
                <a:latin typeface="Arial"/>
                <a:ea typeface="Arial"/>
                <a:cs typeface="Arial"/>
                <a:sym typeface="Arial"/>
              </a:defRPr>
            </a:lvl4pPr>
            <a:lvl5pPr marL="2057400" marR="0" lvl="4" indent="-85725" algn="l" rtl="0">
              <a:spcBef>
                <a:spcPts val="360"/>
              </a:spcBef>
              <a:spcAft>
                <a:spcPts val="0"/>
              </a:spcAft>
              <a:buClr>
                <a:srgbClr val="FFFF99"/>
              </a:buClr>
              <a:buSzPct val="125000"/>
              <a:buFont typeface="Noto Sans Symbols"/>
              <a:buChar char="▪"/>
              <a:defRPr sz="1800" b="1" i="0" u="none" strike="noStrike" cap="none">
                <a:solidFill>
                  <a:schemeClr val="lt1"/>
                </a:solidFill>
                <a:latin typeface="Arial"/>
                <a:ea typeface="Arial"/>
                <a:cs typeface="Arial"/>
                <a:sym typeface="Arial"/>
              </a:defRPr>
            </a:lvl5pPr>
            <a:lvl6pPr marL="2514600" marR="0" lvl="5" indent="-85725" algn="l" rtl="0">
              <a:spcBef>
                <a:spcPts val="360"/>
              </a:spcBef>
              <a:spcAft>
                <a:spcPts val="0"/>
              </a:spcAft>
              <a:buClr>
                <a:srgbClr val="FFFF99"/>
              </a:buClr>
              <a:buSzPct val="125000"/>
              <a:buFont typeface="Noto Sans Symbols"/>
              <a:buChar char="▪"/>
              <a:defRPr sz="1800" b="1" i="0" u="none" strike="noStrike" cap="none">
                <a:solidFill>
                  <a:schemeClr val="lt1"/>
                </a:solidFill>
                <a:latin typeface="Arial"/>
                <a:ea typeface="Arial"/>
                <a:cs typeface="Arial"/>
                <a:sym typeface="Arial"/>
              </a:defRPr>
            </a:lvl6pPr>
            <a:lvl7pPr marL="2971800" marR="0" lvl="6" indent="-85725" algn="l" rtl="0">
              <a:spcBef>
                <a:spcPts val="360"/>
              </a:spcBef>
              <a:spcAft>
                <a:spcPts val="0"/>
              </a:spcAft>
              <a:buClr>
                <a:srgbClr val="FFFF99"/>
              </a:buClr>
              <a:buSzPct val="125000"/>
              <a:buFont typeface="Noto Sans Symbols"/>
              <a:buChar char="▪"/>
              <a:defRPr sz="1800" b="1" i="0" u="none" strike="noStrike" cap="none">
                <a:solidFill>
                  <a:schemeClr val="lt1"/>
                </a:solidFill>
                <a:latin typeface="Arial"/>
                <a:ea typeface="Arial"/>
                <a:cs typeface="Arial"/>
                <a:sym typeface="Arial"/>
              </a:defRPr>
            </a:lvl7pPr>
            <a:lvl8pPr marL="3429000" marR="0" lvl="7" indent="-85725" algn="l" rtl="0">
              <a:spcBef>
                <a:spcPts val="360"/>
              </a:spcBef>
              <a:spcAft>
                <a:spcPts val="0"/>
              </a:spcAft>
              <a:buClr>
                <a:srgbClr val="FFFF99"/>
              </a:buClr>
              <a:buSzPct val="125000"/>
              <a:buFont typeface="Noto Sans Symbols"/>
              <a:buChar char="▪"/>
              <a:defRPr sz="1800" b="1" i="0" u="none" strike="noStrike" cap="none">
                <a:solidFill>
                  <a:schemeClr val="lt1"/>
                </a:solidFill>
                <a:latin typeface="Arial"/>
                <a:ea typeface="Arial"/>
                <a:cs typeface="Arial"/>
                <a:sym typeface="Arial"/>
              </a:defRPr>
            </a:lvl8pPr>
            <a:lvl9pPr marL="3886200" marR="0" lvl="8" indent="-85725" algn="l" rtl="0">
              <a:spcBef>
                <a:spcPts val="360"/>
              </a:spcBef>
              <a:spcAft>
                <a:spcPts val="0"/>
              </a:spcAft>
              <a:buClr>
                <a:srgbClr val="FFFF99"/>
              </a:buClr>
              <a:buSzPct val="125000"/>
              <a:buFont typeface="Noto Sans Symbols"/>
              <a:buChar char="▪"/>
              <a:defRPr sz="1800" b="1" i="0" u="none" strike="noStrike" cap="none">
                <a:solidFill>
                  <a:schemeClr val="lt1"/>
                </a:solidFill>
                <a:latin typeface="Arial"/>
                <a:ea typeface="Arial"/>
                <a:cs typeface="Arial"/>
                <a:sym typeface="Arial"/>
              </a:defRPr>
            </a:lvl9pPr>
          </a:lstStyle>
          <a:p>
            <a:endParaRPr/>
          </a:p>
        </p:txBody>
      </p:sp>
      <p:pic>
        <p:nvPicPr>
          <p:cNvPr id="50" name="Shape 50" descr="D:\Vugraph Info\Vugraph Templates\Templates-NEW-NMP and Bureau\ident-small_4_onscreen_png.png"/>
          <p:cNvPicPr preferRelativeResize="0"/>
          <p:nvPr/>
        </p:nvPicPr>
        <p:blipFill rotWithShape="1">
          <a:blip r:embed="rId13">
            <a:alphaModFix/>
          </a:blip>
          <a:srcRect/>
          <a:stretch/>
        </p:blipFill>
        <p:spPr>
          <a:xfrm>
            <a:off x="457200" y="6094412"/>
            <a:ext cx="1143000" cy="420687"/>
          </a:xfrm>
          <a:prstGeom prst="rect">
            <a:avLst/>
          </a:prstGeom>
          <a:noFill/>
          <a:ln>
            <a:noFill/>
          </a:ln>
        </p:spPr>
      </p:pic>
    </p:spTree>
    <p:extLst>
      <p:ext uri="{BB962C8B-B14F-4D97-AF65-F5344CB8AC3E}">
        <p14:creationId xmlns:p14="http://schemas.microsoft.com/office/powerpoint/2010/main" val="201832325"/>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chart" Target="../charts/chart2.xml"/><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81000" y="2438400"/>
            <a:ext cx="8305800" cy="1143000"/>
          </a:xfrm>
        </p:spPr>
        <p:txBody>
          <a:bodyPr/>
          <a:lstStyle/>
          <a:p>
            <a:r>
              <a:rPr lang="en-US" altLang="en-US" sz="3200" dirty="0"/>
              <a:t>Water-Level Changes in Lakes in the Northeast Metro: Why do they differ?</a:t>
            </a:r>
          </a:p>
        </p:txBody>
      </p:sp>
      <p:sp>
        <p:nvSpPr>
          <p:cNvPr id="3075" name="Rectangle 3"/>
          <p:cNvSpPr>
            <a:spLocks noGrp="1" noChangeArrowheads="1"/>
          </p:cNvSpPr>
          <p:nvPr>
            <p:ph type="subTitle" idx="1"/>
          </p:nvPr>
        </p:nvSpPr>
        <p:spPr>
          <a:xfrm>
            <a:off x="323585" y="5015374"/>
            <a:ext cx="8610600" cy="990600"/>
          </a:xfrm>
        </p:spPr>
        <p:txBody>
          <a:bodyPr/>
          <a:lstStyle/>
          <a:p>
            <a:r>
              <a:rPr lang="en-US" altLang="en-US" sz="2400" dirty="0"/>
              <a:t>Perry M. Jones, Jared J. </a:t>
            </a:r>
            <a:r>
              <a:rPr lang="en-US" altLang="en-US" sz="2400" dirty="0" err="1"/>
              <a:t>Trost</a:t>
            </a:r>
            <a:r>
              <a:rPr lang="en-US" altLang="en-US" sz="2400" dirty="0"/>
              <a:t>, </a:t>
            </a:r>
            <a:r>
              <a:rPr lang="en-US" altLang="en-US" sz="2400" dirty="0" err="1"/>
              <a:t>Aliesha</a:t>
            </a:r>
            <a:r>
              <a:rPr lang="en-US" altLang="en-US" sz="2400" dirty="0"/>
              <a:t> </a:t>
            </a:r>
            <a:r>
              <a:rPr lang="en-US" altLang="en-US" sz="2400" dirty="0" err="1"/>
              <a:t>Diekoff</a:t>
            </a:r>
            <a:r>
              <a:rPr lang="en-US" altLang="en-US" sz="2400" dirty="0"/>
              <a:t>, and Melinda L. Erickson</a:t>
            </a:r>
          </a:p>
          <a:p>
            <a:endParaRPr lang="en-US" altLang="en-US" dirty="0"/>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2706" y="158220"/>
            <a:ext cx="1322387"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p:nvPr/>
        </p:nvPicPr>
        <p:blipFill rotWithShape="1">
          <a:blip r:embed="rId4"/>
          <a:srcRect l="23878" t="33687" r="47436" b="26627"/>
          <a:stretch/>
        </p:blipFill>
        <p:spPr bwMode="auto">
          <a:xfrm>
            <a:off x="5928188" y="158220"/>
            <a:ext cx="1480738" cy="1422832"/>
          </a:xfrm>
          <a:prstGeom prst="rect">
            <a:avLst/>
          </a:prstGeom>
          <a:ln>
            <a:noFill/>
          </a:ln>
          <a:extLst>
            <a:ext uri="{53640926-AAD7-44D8-BBD7-CCE9431645EC}">
              <a14:shadowObscured xmlns:a14="http://schemas.microsoft.com/office/drawing/2010/main"/>
            </a:ext>
          </a:extLst>
        </p:spPr>
      </p:pic>
      <p:pic>
        <p:nvPicPr>
          <p:cNvPr id="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r="-1232" b="24042"/>
          <a:stretch/>
        </p:blipFill>
        <p:spPr bwMode="auto">
          <a:xfrm>
            <a:off x="8125274" y="86690"/>
            <a:ext cx="916174" cy="1804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48993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12" y="178085"/>
            <a:ext cx="9144000" cy="660115"/>
          </a:xfrm>
        </p:spPr>
        <p:txBody>
          <a:bodyPr/>
          <a:lstStyle/>
          <a:p>
            <a:pPr algn="ctr"/>
            <a:r>
              <a:rPr lang="en-US" sz="2800" dirty="0"/>
              <a:t>Geologic Characteristics vs. Lake-level Change (2002-2010)</a:t>
            </a:r>
          </a:p>
        </p:txBody>
      </p:sp>
      <p:sp>
        <p:nvSpPr>
          <p:cNvPr id="6" name="Rectangle 5"/>
          <p:cNvSpPr/>
          <p:nvPr/>
        </p:nvSpPr>
        <p:spPr bwMode="auto">
          <a:xfrm>
            <a:off x="1752600" y="1092984"/>
            <a:ext cx="6248400" cy="5612616"/>
          </a:xfrm>
          <a:prstGeom prst="rect">
            <a:avLst/>
          </a:prstGeom>
          <a:solidFill>
            <a:schemeClr val="bg1"/>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charset="0"/>
            </a:endParaRPr>
          </a:p>
        </p:txBody>
      </p:sp>
      <p:pic>
        <p:nvPicPr>
          <p:cNvPr id="7" name="Picture 6"/>
          <p:cNvPicPr>
            <a:picLocks noChangeAspect="1"/>
          </p:cNvPicPr>
          <p:nvPr/>
        </p:nvPicPr>
        <p:blipFill rotWithShape="1">
          <a:blip r:embed="rId2"/>
          <a:srcRect r="10436"/>
          <a:stretch/>
        </p:blipFill>
        <p:spPr>
          <a:xfrm rot="5400000">
            <a:off x="1695812" y="2461736"/>
            <a:ext cx="3923577" cy="2743200"/>
          </a:xfrm>
          <a:prstGeom prst="rect">
            <a:avLst/>
          </a:prstGeom>
        </p:spPr>
      </p:pic>
      <p:pic>
        <p:nvPicPr>
          <p:cNvPr id="11" name="Picture 10"/>
          <p:cNvPicPr>
            <a:picLocks noChangeAspect="1"/>
          </p:cNvPicPr>
          <p:nvPr/>
        </p:nvPicPr>
        <p:blipFill rotWithShape="1">
          <a:blip r:embed="rId3"/>
          <a:srcRect l="-1" r="2104"/>
          <a:stretch/>
        </p:blipFill>
        <p:spPr>
          <a:xfrm rot="5400000">
            <a:off x="4477696" y="2380305"/>
            <a:ext cx="3813931" cy="2558522"/>
          </a:xfrm>
          <a:prstGeom prst="rect">
            <a:avLst/>
          </a:prstGeom>
        </p:spPr>
      </p:pic>
      <p:sp>
        <p:nvSpPr>
          <p:cNvPr id="12" name="Rectangle 11"/>
          <p:cNvSpPr/>
          <p:nvPr/>
        </p:nvSpPr>
        <p:spPr bwMode="auto">
          <a:xfrm>
            <a:off x="5410200" y="1752600"/>
            <a:ext cx="762000" cy="168966"/>
          </a:xfrm>
          <a:prstGeom prst="rect">
            <a:avLst/>
          </a:prstGeom>
          <a:solidFill>
            <a:schemeClr val="bg1"/>
          </a:solidFill>
          <a:ln w="127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charset="0"/>
            </a:endParaRPr>
          </a:p>
        </p:txBody>
      </p:sp>
      <p:sp>
        <p:nvSpPr>
          <p:cNvPr id="17" name="Title 1"/>
          <p:cNvSpPr txBox="1">
            <a:spLocks/>
          </p:cNvSpPr>
          <p:nvPr/>
        </p:nvSpPr>
        <p:spPr bwMode="auto">
          <a:xfrm>
            <a:off x="2574639" y="1201052"/>
            <a:ext cx="2410239" cy="66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lvl1pPr algn="l" rtl="0" eaLnBrk="0" fontAlgn="base" hangingPunct="0">
              <a:spcBef>
                <a:spcPct val="0"/>
              </a:spcBef>
              <a:spcAft>
                <a:spcPct val="0"/>
              </a:spcAft>
              <a:defRPr sz="3600" b="1">
                <a:solidFill>
                  <a:srgbClr val="FFFF99"/>
                </a:solidFill>
                <a:latin typeface="+mj-lt"/>
                <a:ea typeface="+mj-ea"/>
                <a:cs typeface="+mj-cs"/>
              </a:defRPr>
            </a:lvl1pPr>
            <a:lvl2pPr algn="l" rtl="0" eaLnBrk="0" fontAlgn="base" hangingPunct="0">
              <a:spcBef>
                <a:spcPct val="0"/>
              </a:spcBef>
              <a:spcAft>
                <a:spcPct val="0"/>
              </a:spcAft>
              <a:defRPr sz="3600" b="1">
                <a:solidFill>
                  <a:srgbClr val="FFFF99"/>
                </a:solidFill>
                <a:latin typeface="Arial" charset="0"/>
              </a:defRPr>
            </a:lvl2pPr>
            <a:lvl3pPr algn="l" rtl="0" eaLnBrk="0" fontAlgn="base" hangingPunct="0">
              <a:spcBef>
                <a:spcPct val="0"/>
              </a:spcBef>
              <a:spcAft>
                <a:spcPct val="0"/>
              </a:spcAft>
              <a:defRPr sz="3600" b="1">
                <a:solidFill>
                  <a:srgbClr val="FFFF99"/>
                </a:solidFill>
                <a:latin typeface="Arial" charset="0"/>
              </a:defRPr>
            </a:lvl3pPr>
            <a:lvl4pPr algn="l" rtl="0" eaLnBrk="0" fontAlgn="base" hangingPunct="0">
              <a:spcBef>
                <a:spcPct val="0"/>
              </a:spcBef>
              <a:spcAft>
                <a:spcPct val="0"/>
              </a:spcAft>
              <a:defRPr sz="3600" b="1">
                <a:solidFill>
                  <a:srgbClr val="FFFF99"/>
                </a:solidFill>
                <a:latin typeface="Arial" charset="0"/>
              </a:defRPr>
            </a:lvl4pPr>
            <a:lvl5pPr algn="l" rtl="0" eaLnBrk="0" fontAlgn="base" hangingPunct="0">
              <a:spcBef>
                <a:spcPct val="0"/>
              </a:spcBef>
              <a:spcAft>
                <a:spcPct val="0"/>
              </a:spcAft>
              <a:defRPr sz="3600" b="1">
                <a:solidFill>
                  <a:srgbClr val="FFFF99"/>
                </a:solidFill>
                <a:latin typeface="Arial" charset="0"/>
              </a:defRPr>
            </a:lvl5pPr>
            <a:lvl6pPr marL="457200" algn="l" rtl="0" eaLnBrk="0" fontAlgn="base" hangingPunct="0">
              <a:spcBef>
                <a:spcPct val="0"/>
              </a:spcBef>
              <a:spcAft>
                <a:spcPct val="0"/>
              </a:spcAft>
              <a:defRPr sz="3600" b="1">
                <a:solidFill>
                  <a:srgbClr val="FFFF99"/>
                </a:solidFill>
                <a:latin typeface="Arial" charset="0"/>
              </a:defRPr>
            </a:lvl6pPr>
            <a:lvl7pPr marL="914400" algn="l" rtl="0" eaLnBrk="0" fontAlgn="base" hangingPunct="0">
              <a:spcBef>
                <a:spcPct val="0"/>
              </a:spcBef>
              <a:spcAft>
                <a:spcPct val="0"/>
              </a:spcAft>
              <a:defRPr sz="3600" b="1">
                <a:solidFill>
                  <a:srgbClr val="FFFF99"/>
                </a:solidFill>
                <a:latin typeface="Arial" charset="0"/>
              </a:defRPr>
            </a:lvl7pPr>
            <a:lvl8pPr marL="1371600" algn="l" rtl="0" eaLnBrk="0" fontAlgn="base" hangingPunct="0">
              <a:spcBef>
                <a:spcPct val="0"/>
              </a:spcBef>
              <a:spcAft>
                <a:spcPct val="0"/>
              </a:spcAft>
              <a:defRPr sz="3600" b="1">
                <a:solidFill>
                  <a:srgbClr val="FFFF99"/>
                </a:solidFill>
                <a:latin typeface="Arial" charset="0"/>
              </a:defRPr>
            </a:lvl8pPr>
            <a:lvl9pPr marL="1828800" algn="l" rtl="0" eaLnBrk="0" fontAlgn="base" hangingPunct="0">
              <a:spcBef>
                <a:spcPct val="0"/>
              </a:spcBef>
              <a:spcAft>
                <a:spcPct val="0"/>
              </a:spcAft>
              <a:defRPr sz="3600" b="1">
                <a:solidFill>
                  <a:srgbClr val="FFFF99"/>
                </a:solidFill>
                <a:latin typeface="Arial" charset="0"/>
              </a:defRPr>
            </a:lvl9pPr>
          </a:lstStyle>
          <a:p>
            <a:pPr algn="ctr"/>
            <a:r>
              <a:rPr lang="en-US" sz="2000" b="0" kern="0" dirty="0">
                <a:solidFill>
                  <a:schemeClr val="tx2"/>
                </a:solidFill>
              </a:rPr>
              <a:t>Primary Geologic Unit</a:t>
            </a:r>
          </a:p>
        </p:txBody>
      </p:sp>
      <p:sp>
        <p:nvSpPr>
          <p:cNvPr id="18" name="Title 1"/>
          <p:cNvSpPr txBox="1">
            <a:spLocks/>
          </p:cNvSpPr>
          <p:nvPr/>
        </p:nvSpPr>
        <p:spPr bwMode="auto">
          <a:xfrm>
            <a:off x="5271482" y="1185828"/>
            <a:ext cx="2492146" cy="66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lvl1pPr algn="l" rtl="0" eaLnBrk="0" fontAlgn="base" hangingPunct="0">
              <a:spcBef>
                <a:spcPct val="0"/>
              </a:spcBef>
              <a:spcAft>
                <a:spcPct val="0"/>
              </a:spcAft>
              <a:defRPr sz="3600" b="1">
                <a:solidFill>
                  <a:srgbClr val="FFFF99"/>
                </a:solidFill>
                <a:latin typeface="+mj-lt"/>
                <a:ea typeface="+mj-ea"/>
                <a:cs typeface="+mj-cs"/>
              </a:defRPr>
            </a:lvl1pPr>
            <a:lvl2pPr algn="l" rtl="0" eaLnBrk="0" fontAlgn="base" hangingPunct="0">
              <a:spcBef>
                <a:spcPct val="0"/>
              </a:spcBef>
              <a:spcAft>
                <a:spcPct val="0"/>
              </a:spcAft>
              <a:defRPr sz="3600" b="1">
                <a:solidFill>
                  <a:srgbClr val="FFFF99"/>
                </a:solidFill>
                <a:latin typeface="Arial" charset="0"/>
              </a:defRPr>
            </a:lvl2pPr>
            <a:lvl3pPr algn="l" rtl="0" eaLnBrk="0" fontAlgn="base" hangingPunct="0">
              <a:spcBef>
                <a:spcPct val="0"/>
              </a:spcBef>
              <a:spcAft>
                <a:spcPct val="0"/>
              </a:spcAft>
              <a:defRPr sz="3600" b="1">
                <a:solidFill>
                  <a:srgbClr val="FFFF99"/>
                </a:solidFill>
                <a:latin typeface="Arial" charset="0"/>
              </a:defRPr>
            </a:lvl3pPr>
            <a:lvl4pPr algn="l" rtl="0" eaLnBrk="0" fontAlgn="base" hangingPunct="0">
              <a:spcBef>
                <a:spcPct val="0"/>
              </a:spcBef>
              <a:spcAft>
                <a:spcPct val="0"/>
              </a:spcAft>
              <a:defRPr sz="3600" b="1">
                <a:solidFill>
                  <a:srgbClr val="FFFF99"/>
                </a:solidFill>
                <a:latin typeface="Arial" charset="0"/>
              </a:defRPr>
            </a:lvl4pPr>
            <a:lvl5pPr algn="l" rtl="0" eaLnBrk="0" fontAlgn="base" hangingPunct="0">
              <a:spcBef>
                <a:spcPct val="0"/>
              </a:spcBef>
              <a:spcAft>
                <a:spcPct val="0"/>
              </a:spcAft>
              <a:defRPr sz="3600" b="1">
                <a:solidFill>
                  <a:srgbClr val="FFFF99"/>
                </a:solidFill>
                <a:latin typeface="Arial" charset="0"/>
              </a:defRPr>
            </a:lvl5pPr>
            <a:lvl6pPr marL="457200" algn="l" rtl="0" eaLnBrk="0" fontAlgn="base" hangingPunct="0">
              <a:spcBef>
                <a:spcPct val="0"/>
              </a:spcBef>
              <a:spcAft>
                <a:spcPct val="0"/>
              </a:spcAft>
              <a:defRPr sz="3600" b="1">
                <a:solidFill>
                  <a:srgbClr val="FFFF99"/>
                </a:solidFill>
                <a:latin typeface="Arial" charset="0"/>
              </a:defRPr>
            </a:lvl6pPr>
            <a:lvl7pPr marL="914400" algn="l" rtl="0" eaLnBrk="0" fontAlgn="base" hangingPunct="0">
              <a:spcBef>
                <a:spcPct val="0"/>
              </a:spcBef>
              <a:spcAft>
                <a:spcPct val="0"/>
              </a:spcAft>
              <a:defRPr sz="3600" b="1">
                <a:solidFill>
                  <a:srgbClr val="FFFF99"/>
                </a:solidFill>
                <a:latin typeface="Arial" charset="0"/>
              </a:defRPr>
            </a:lvl7pPr>
            <a:lvl8pPr marL="1371600" algn="l" rtl="0" eaLnBrk="0" fontAlgn="base" hangingPunct="0">
              <a:spcBef>
                <a:spcPct val="0"/>
              </a:spcBef>
              <a:spcAft>
                <a:spcPct val="0"/>
              </a:spcAft>
              <a:defRPr sz="3600" b="1">
                <a:solidFill>
                  <a:srgbClr val="FFFF99"/>
                </a:solidFill>
                <a:latin typeface="Arial" charset="0"/>
              </a:defRPr>
            </a:lvl8pPr>
            <a:lvl9pPr marL="1828800" algn="l" rtl="0" eaLnBrk="0" fontAlgn="base" hangingPunct="0">
              <a:spcBef>
                <a:spcPct val="0"/>
              </a:spcBef>
              <a:spcAft>
                <a:spcPct val="0"/>
              </a:spcAft>
              <a:defRPr sz="3600" b="1">
                <a:solidFill>
                  <a:srgbClr val="FFFF99"/>
                </a:solidFill>
                <a:latin typeface="Arial" charset="0"/>
              </a:defRPr>
            </a:lvl9pPr>
          </a:lstStyle>
          <a:p>
            <a:pPr algn="ctr"/>
            <a:r>
              <a:rPr lang="en-US" sz="2000" b="0" kern="0" dirty="0">
                <a:solidFill>
                  <a:schemeClr val="tx2"/>
                </a:solidFill>
              </a:rPr>
              <a:t>Buried Bedrock Valley Under Lake</a:t>
            </a:r>
          </a:p>
        </p:txBody>
      </p:sp>
      <p:sp>
        <p:nvSpPr>
          <p:cNvPr id="4" name="Rectangle 3"/>
          <p:cNvSpPr/>
          <p:nvPr/>
        </p:nvSpPr>
        <p:spPr bwMode="auto">
          <a:xfrm>
            <a:off x="2736574" y="5352899"/>
            <a:ext cx="1981200" cy="442225"/>
          </a:xfrm>
          <a:prstGeom prst="rect">
            <a:avLst/>
          </a:prstGeom>
          <a:solidFill>
            <a:schemeClr val="bg1"/>
          </a:solidFill>
          <a:ln w="127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charset="0"/>
            </a:endParaRPr>
          </a:p>
        </p:txBody>
      </p:sp>
      <p:sp>
        <p:nvSpPr>
          <p:cNvPr id="3" name="TextBox 2"/>
          <p:cNvSpPr txBox="1"/>
          <p:nvPr/>
        </p:nvSpPr>
        <p:spPr>
          <a:xfrm rot="18918454">
            <a:off x="2391958" y="5633658"/>
            <a:ext cx="1460766" cy="646331"/>
          </a:xfrm>
          <a:prstGeom prst="rect">
            <a:avLst/>
          </a:prstGeom>
          <a:noFill/>
        </p:spPr>
        <p:txBody>
          <a:bodyPr wrap="square" rtlCol="0">
            <a:spAutoFit/>
          </a:bodyPr>
          <a:lstStyle/>
          <a:p>
            <a:pPr algn="ctr"/>
            <a:r>
              <a:rPr lang="en-US" sz="1800" dirty="0"/>
              <a:t>Des Moines Lobe</a:t>
            </a:r>
          </a:p>
        </p:txBody>
      </p:sp>
      <p:sp>
        <p:nvSpPr>
          <p:cNvPr id="13" name="TextBox 12"/>
          <p:cNvSpPr txBox="1"/>
          <p:nvPr/>
        </p:nvSpPr>
        <p:spPr>
          <a:xfrm rot="18983686">
            <a:off x="3385453" y="5563610"/>
            <a:ext cx="1366327" cy="646331"/>
          </a:xfrm>
          <a:prstGeom prst="rect">
            <a:avLst/>
          </a:prstGeom>
          <a:noFill/>
        </p:spPr>
        <p:txBody>
          <a:bodyPr wrap="square" rtlCol="0">
            <a:spAutoFit/>
          </a:bodyPr>
          <a:lstStyle/>
          <a:p>
            <a:pPr algn="ctr"/>
            <a:r>
              <a:rPr lang="en-US" sz="1800" dirty="0"/>
              <a:t>Superior Lobe</a:t>
            </a:r>
          </a:p>
        </p:txBody>
      </p:sp>
      <p:sp>
        <p:nvSpPr>
          <p:cNvPr id="20" name="Rectangle 19"/>
          <p:cNvSpPr/>
          <p:nvPr/>
        </p:nvSpPr>
        <p:spPr bwMode="auto">
          <a:xfrm>
            <a:off x="5557627" y="5352900"/>
            <a:ext cx="1981200" cy="349209"/>
          </a:xfrm>
          <a:prstGeom prst="rect">
            <a:avLst/>
          </a:prstGeom>
          <a:solidFill>
            <a:schemeClr val="bg1"/>
          </a:solidFill>
          <a:ln w="127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charset="0"/>
            </a:endParaRPr>
          </a:p>
        </p:txBody>
      </p:sp>
      <p:sp>
        <p:nvSpPr>
          <p:cNvPr id="15" name="TextBox 14"/>
          <p:cNvSpPr txBox="1"/>
          <p:nvPr/>
        </p:nvSpPr>
        <p:spPr>
          <a:xfrm>
            <a:off x="5752324" y="5425793"/>
            <a:ext cx="730383" cy="369332"/>
          </a:xfrm>
          <a:prstGeom prst="rect">
            <a:avLst/>
          </a:prstGeom>
          <a:noFill/>
        </p:spPr>
        <p:txBody>
          <a:bodyPr wrap="square" rtlCol="0">
            <a:spAutoFit/>
          </a:bodyPr>
          <a:lstStyle/>
          <a:p>
            <a:pPr algn="ctr"/>
            <a:r>
              <a:rPr lang="en-US" sz="1800" dirty="0"/>
              <a:t>No</a:t>
            </a:r>
          </a:p>
        </p:txBody>
      </p:sp>
      <p:sp>
        <p:nvSpPr>
          <p:cNvPr id="19" name="TextBox 18"/>
          <p:cNvSpPr txBox="1"/>
          <p:nvPr/>
        </p:nvSpPr>
        <p:spPr>
          <a:xfrm>
            <a:off x="6548227" y="5425793"/>
            <a:ext cx="730383" cy="369332"/>
          </a:xfrm>
          <a:prstGeom prst="rect">
            <a:avLst/>
          </a:prstGeom>
          <a:noFill/>
        </p:spPr>
        <p:txBody>
          <a:bodyPr wrap="square" rtlCol="0">
            <a:spAutoFit/>
          </a:bodyPr>
          <a:lstStyle/>
          <a:p>
            <a:pPr algn="ctr"/>
            <a:r>
              <a:rPr lang="en-US" sz="1800" dirty="0"/>
              <a:t>Yes</a:t>
            </a:r>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90673" y="3439831"/>
            <a:ext cx="3467100" cy="50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235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07203" y="1066800"/>
            <a:ext cx="4244788" cy="559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bwMode="auto">
          <a:xfrm>
            <a:off x="124136" y="152400"/>
            <a:ext cx="9144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lvl1pPr algn="l" rtl="0" eaLnBrk="0" fontAlgn="base" hangingPunct="0">
              <a:spcBef>
                <a:spcPct val="0"/>
              </a:spcBef>
              <a:spcAft>
                <a:spcPct val="0"/>
              </a:spcAft>
              <a:defRPr sz="3600" b="1">
                <a:solidFill>
                  <a:srgbClr val="FFFF99"/>
                </a:solidFill>
                <a:latin typeface="+mj-lt"/>
                <a:ea typeface="+mj-ea"/>
                <a:cs typeface="+mj-cs"/>
              </a:defRPr>
            </a:lvl1pPr>
            <a:lvl2pPr algn="l" rtl="0" eaLnBrk="0" fontAlgn="base" hangingPunct="0">
              <a:spcBef>
                <a:spcPct val="0"/>
              </a:spcBef>
              <a:spcAft>
                <a:spcPct val="0"/>
              </a:spcAft>
              <a:defRPr sz="3600" b="1">
                <a:solidFill>
                  <a:srgbClr val="FFFF99"/>
                </a:solidFill>
                <a:latin typeface="Arial" charset="0"/>
              </a:defRPr>
            </a:lvl2pPr>
            <a:lvl3pPr algn="l" rtl="0" eaLnBrk="0" fontAlgn="base" hangingPunct="0">
              <a:spcBef>
                <a:spcPct val="0"/>
              </a:spcBef>
              <a:spcAft>
                <a:spcPct val="0"/>
              </a:spcAft>
              <a:defRPr sz="3600" b="1">
                <a:solidFill>
                  <a:srgbClr val="FFFF99"/>
                </a:solidFill>
                <a:latin typeface="Arial" charset="0"/>
              </a:defRPr>
            </a:lvl3pPr>
            <a:lvl4pPr algn="l" rtl="0" eaLnBrk="0" fontAlgn="base" hangingPunct="0">
              <a:spcBef>
                <a:spcPct val="0"/>
              </a:spcBef>
              <a:spcAft>
                <a:spcPct val="0"/>
              </a:spcAft>
              <a:defRPr sz="3600" b="1">
                <a:solidFill>
                  <a:srgbClr val="FFFF99"/>
                </a:solidFill>
                <a:latin typeface="Arial" charset="0"/>
              </a:defRPr>
            </a:lvl4pPr>
            <a:lvl5pPr algn="l" rtl="0" eaLnBrk="0" fontAlgn="base" hangingPunct="0">
              <a:spcBef>
                <a:spcPct val="0"/>
              </a:spcBef>
              <a:spcAft>
                <a:spcPct val="0"/>
              </a:spcAft>
              <a:defRPr sz="3600" b="1">
                <a:solidFill>
                  <a:srgbClr val="FFFF99"/>
                </a:solidFill>
                <a:latin typeface="Arial" charset="0"/>
              </a:defRPr>
            </a:lvl5pPr>
            <a:lvl6pPr marL="457200" algn="l" rtl="0" eaLnBrk="0" fontAlgn="base" hangingPunct="0">
              <a:spcBef>
                <a:spcPct val="0"/>
              </a:spcBef>
              <a:spcAft>
                <a:spcPct val="0"/>
              </a:spcAft>
              <a:defRPr sz="3600" b="1">
                <a:solidFill>
                  <a:srgbClr val="FFFF99"/>
                </a:solidFill>
                <a:latin typeface="Arial" charset="0"/>
              </a:defRPr>
            </a:lvl6pPr>
            <a:lvl7pPr marL="914400" algn="l" rtl="0" eaLnBrk="0" fontAlgn="base" hangingPunct="0">
              <a:spcBef>
                <a:spcPct val="0"/>
              </a:spcBef>
              <a:spcAft>
                <a:spcPct val="0"/>
              </a:spcAft>
              <a:defRPr sz="3600" b="1">
                <a:solidFill>
                  <a:srgbClr val="FFFF99"/>
                </a:solidFill>
                <a:latin typeface="Arial" charset="0"/>
              </a:defRPr>
            </a:lvl7pPr>
            <a:lvl8pPr marL="1371600" algn="l" rtl="0" eaLnBrk="0" fontAlgn="base" hangingPunct="0">
              <a:spcBef>
                <a:spcPct val="0"/>
              </a:spcBef>
              <a:spcAft>
                <a:spcPct val="0"/>
              </a:spcAft>
              <a:defRPr sz="3600" b="1">
                <a:solidFill>
                  <a:srgbClr val="FFFF99"/>
                </a:solidFill>
                <a:latin typeface="Arial" charset="0"/>
              </a:defRPr>
            </a:lvl8pPr>
            <a:lvl9pPr marL="1828800" algn="l" rtl="0" eaLnBrk="0" fontAlgn="base" hangingPunct="0">
              <a:spcBef>
                <a:spcPct val="0"/>
              </a:spcBef>
              <a:spcAft>
                <a:spcPct val="0"/>
              </a:spcAft>
              <a:defRPr sz="3600" b="1">
                <a:solidFill>
                  <a:srgbClr val="FFFF99"/>
                </a:solidFill>
                <a:latin typeface="Arial" charset="0"/>
              </a:defRPr>
            </a:lvl9pPr>
          </a:lstStyle>
          <a:p>
            <a:pPr algn="ctr"/>
            <a:r>
              <a:rPr lang="en-US" sz="2800" kern="0" dirty="0"/>
              <a:t>Closed- basin lakes – water levels more variable at high elevations, in Superior Lobe deposits</a:t>
            </a:r>
          </a:p>
        </p:txBody>
      </p:sp>
      <p:grpSp>
        <p:nvGrpSpPr>
          <p:cNvPr id="9" name="Group 8"/>
          <p:cNvGrpSpPr/>
          <p:nvPr/>
        </p:nvGrpSpPr>
        <p:grpSpPr>
          <a:xfrm>
            <a:off x="4419600" y="1066800"/>
            <a:ext cx="4343025" cy="5591012"/>
            <a:chOff x="5235763" y="1066800"/>
            <a:chExt cx="4343025" cy="5591012"/>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8249" t="5556" r="6862" b="9999"/>
            <a:stretch/>
          </p:blipFill>
          <p:spPr>
            <a:xfrm>
              <a:off x="5235763" y="1066800"/>
              <a:ext cx="4343025" cy="5591012"/>
            </a:xfrm>
            <a:prstGeom prst="rect">
              <a:avLst/>
            </a:prstGeom>
          </p:spPr>
        </p:pic>
        <p:cxnSp>
          <p:nvCxnSpPr>
            <p:cNvPr id="8" name="Straight Connector 7"/>
            <p:cNvCxnSpPr/>
            <p:nvPr/>
          </p:nvCxnSpPr>
          <p:spPr bwMode="auto">
            <a:xfrm>
              <a:off x="5257800" y="1066800"/>
              <a:ext cx="0" cy="5591012"/>
            </a:xfrm>
            <a:prstGeom prst="line">
              <a:avLst/>
            </a:prstGeom>
            <a:solidFill>
              <a:schemeClr val="accent1"/>
            </a:solidFill>
            <a:ln w="571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 name="Freeform 1"/>
          <p:cNvSpPr/>
          <p:nvPr/>
        </p:nvSpPr>
        <p:spPr bwMode="auto">
          <a:xfrm>
            <a:off x="6574055" y="2079057"/>
            <a:ext cx="1540042" cy="3570972"/>
          </a:xfrm>
          <a:custGeom>
            <a:avLst/>
            <a:gdLst>
              <a:gd name="connsiteX0" fmla="*/ 1299410 w 1540042"/>
              <a:gd name="connsiteY0" fmla="*/ 48126 h 3570972"/>
              <a:gd name="connsiteX1" fmla="*/ 1087654 w 1540042"/>
              <a:gd name="connsiteY1" fmla="*/ 385010 h 3570972"/>
              <a:gd name="connsiteX2" fmla="*/ 750770 w 1540042"/>
              <a:gd name="connsiteY2" fmla="*/ 875899 h 3570972"/>
              <a:gd name="connsiteX3" fmla="*/ 596766 w 1540042"/>
              <a:gd name="connsiteY3" fmla="*/ 1135781 h 3570972"/>
              <a:gd name="connsiteX4" fmla="*/ 567890 w 1540042"/>
              <a:gd name="connsiteY4" fmla="*/ 1463040 h 3570972"/>
              <a:gd name="connsiteX5" fmla="*/ 423511 w 1540042"/>
              <a:gd name="connsiteY5" fmla="*/ 1607419 h 3570972"/>
              <a:gd name="connsiteX6" fmla="*/ 394636 w 1540042"/>
              <a:gd name="connsiteY6" fmla="*/ 1905802 h 3570972"/>
              <a:gd name="connsiteX7" fmla="*/ 0 w 1540042"/>
              <a:gd name="connsiteY7" fmla="*/ 2021305 h 3570972"/>
              <a:gd name="connsiteX8" fmla="*/ 115503 w 1540042"/>
              <a:gd name="connsiteY8" fmla="*/ 2415941 h 3570972"/>
              <a:gd name="connsiteX9" fmla="*/ 433137 w 1540042"/>
              <a:gd name="connsiteY9" fmla="*/ 2849078 h 3570972"/>
              <a:gd name="connsiteX10" fmla="*/ 587141 w 1540042"/>
              <a:gd name="connsiteY10" fmla="*/ 3099335 h 3570972"/>
              <a:gd name="connsiteX11" fmla="*/ 837398 w 1540042"/>
              <a:gd name="connsiteY11" fmla="*/ 3234088 h 3570972"/>
              <a:gd name="connsiteX12" fmla="*/ 1020278 w 1540042"/>
              <a:gd name="connsiteY12" fmla="*/ 3570972 h 3570972"/>
              <a:gd name="connsiteX13" fmla="*/ 1097280 w 1540042"/>
              <a:gd name="connsiteY13" fmla="*/ 3157086 h 3570972"/>
              <a:gd name="connsiteX14" fmla="*/ 1010652 w 1540042"/>
              <a:gd name="connsiteY14" fmla="*/ 2820202 h 3570972"/>
              <a:gd name="connsiteX15" fmla="*/ 1232033 w 1540042"/>
              <a:gd name="connsiteY15" fmla="*/ 2531444 h 3570972"/>
              <a:gd name="connsiteX16" fmla="*/ 1366787 w 1540042"/>
              <a:gd name="connsiteY16" fmla="*/ 2156059 h 3570972"/>
              <a:gd name="connsiteX17" fmla="*/ 1366787 w 1540042"/>
              <a:gd name="connsiteY17" fmla="*/ 1761423 h 3570972"/>
              <a:gd name="connsiteX18" fmla="*/ 1299410 w 1540042"/>
              <a:gd name="connsiteY18" fmla="*/ 1434164 h 3570972"/>
              <a:gd name="connsiteX19" fmla="*/ 1540042 w 1540042"/>
              <a:gd name="connsiteY19" fmla="*/ 1260909 h 3570972"/>
              <a:gd name="connsiteX20" fmla="*/ 1530417 w 1540042"/>
              <a:gd name="connsiteY20" fmla="*/ 943276 h 3570972"/>
              <a:gd name="connsiteX21" fmla="*/ 1463040 w 1540042"/>
              <a:gd name="connsiteY21" fmla="*/ 635267 h 3570972"/>
              <a:gd name="connsiteX22" fmla="*/ 1453414 w 1540042"/>
              <a:gd name="connsiteY22" fmla="*/ 163629 h 3570972"/>
              <a:gd name="connsiteX23" fmla="*/ 1414913 w 1540042"/>
              <a:gd name="connsiteY23" fmla="*/ 0 h 3570972"/>
              <a:gd name="connsiteX24" fmla="*/ 1299410 w 1540042"/>
              <a:gd name="connsiteY24" fmla="*/ 48126 h 357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40042" h="3570972">
                <a:moveTo>
                  <a:pt x="1299410" y="48126"/>
                </a:moveTo>
                <a:lnTo>
                  <a:pt x="1087654" y="385010"/>
                </a:lnTo>
                <a:lnTo>
                  <a:pt x="750770" y="875899"/>
                </a:lnTo>
                <a:lnTo>
                  <a:pt x="596766" y="1135781"/>
                </a:lnTo>
                <a:lnTo>
                  <a:pt x="567890" y="1463040"/>
                </a:lnTo>
                <a:lnTo>
                  <a:pt x="423511" y="1607419"/>
                </a:lnTo>
                <a:lnTo>
                  <a:pt x="394636" y="1905802"/>
                </a:lnTo>
                <a:lnTo>
                  <a:pt x="0" y="2021305"/>
                </a:lnTo>
                <a:lnTo>
                  <a:pt x="115503" y="2415941"/>
                </a:lnTo>
                <a:lnTo>
                  <a:pt x="433137" y="2849078"/>
                </a:lnTo>
                <a:lnTo>
                  <a:pt x="587141" y="3099335"/>
                </a:lnTo>
                <a:lnTo>
                  <a:pt x="837398" y="3234088"/>
                </a:lnTo>
                <a:lnTo>
                  <a:pt x="1020278" y="3570972"/>
                </a:lnTo>
                <a:lnTo>
                  <a:pt x="1097280" y="3157086"/>
                </a:lnTo>
                <a:lnTo>
                  <a:pt x="1010652" y="2820202"/>
                </a:lnTo>
                <a:lnTo>
                  <a:pt x="1232033" y="2531444"/>
                </a:lnTo>
                <a:lnTo>
                  <a:pt x="1366787" y="2156059"/>
                </a:lnTo>
                <a:lnTo>
                  <a:pt x="1366787" y="1761423"/>
                </a:lnTo>
                <a:lnTo>
                  <a:pt x="1299410" y="1434164"/>
                </a:lnTo>
                <a:lnTo>
                  <a:pt x="1540042" y="1260909"/>
                </a:lnTo>
                <a:lnTo>
                  <a:pt x="1530417" y="943276"/>
                </a:lnTo>
                <a:lnTo>
                  <a:pt x="1463040" y="635267"/>
                </a:lnTo>
                <a:lnTo>
                  <a:pt x="1453414" y="163629"/>
                </a:lnTo>
                <a:lnTo>
                  <a:pt x="1414913" y="0"/>
                </a:lnTo>
                <a:lnTo>
                  <a:pt x="1299410" y="48126"/>
                </a:lnTo>
                <a:close/>
              </a:path>
            </a:pathLst>
          </a:cu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charset="0"/>
            </a:endParaRPr>
          </a:p>
        </p:txBody>
      </p:sp>
      <p:sp>
        <p:nvSpPr>
          <p:cNvPr id="10" name="TextBox 9"/>
          <p:cNvSpPr txBox="1"/>
          <p:nvPr/>
        </p:nvSpPr>
        <p:spPr>
          <a:xfrm>
            <a:off x="4717401" y="1287630"/>
            <a:ext cx="2137055" cy="830997"/>
          </a:xfrm>
          <a:prstGeom prst="rect">
            <a:avLst/>
          </a:prstGeom>
          <a:solidFill>
            <a:schemeClr val="bg1"/>
          </a:solidFill>
        </p:spPr>
        <p:txBody>
          <a:bodyPr wrap="square" rtlCol="0">
            <a:spAutoFit/>
          </a:bodyPr>
          <a:lstStyle/>
          <a:p>
            <a:r>
              <a:rPr lang="en-US" sz="2400" dirty="0"/>
              <a:t>Des Moines Lobe Deposits</a:t>
            </a:r>
          </a:p>
        </p:txBody>
      </p:sp>
      <p:sp>
        <p:nvSpPr>
          <p:cNvPr id="13" name="Rectangle 12"/>
          <p:cNvSpPr/>
          <p:nvPr/>
        </p:nvSpPr>
        <p:spPr bwMode="auto">
          <a:xfrm>
            <a:off x="107203" y="6172200"/>
            <a:ext cx="8655422" cy="485612"/>
          </a:xfrm>
          <a:prstGeom prst="rect">
            <a:avLst/>
          </a:prstGeom>
          <a:solidFill>
            <a:schemeClr val="bg1"/>
          </a:solidFill>
          <a:ln w="127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4816571"/>
            <a:ext cx="2819400" cy="18412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574055" y="5786878"/>
            <a:ext cx="2133600" cy="830997"/>
          </a:xfrm>
          <a:prstGeom prst="rect">
            <a:avLst/>
          </a:prstGeom>
          <a:noFill/>
        </p:spPr>
        <p:txBody>
          <a:bodyPr wrap="square" rtlCol="0">
            <a:spAutoFit/>
          </a:bodyPr>
          <a:lstStyle/>
          <a:p>
            <a:r>
              <a:rPr lang="en-US" sz="2400" dirty="0"/>
              <a:t>Superior Lobe Deposits</a:t>
            </a:r>
          </a:p>
        </p:txBody>
      </p:sp>
      <p:sp>
        <p:nvSpPr>
          <p:cNvPr id="14" name="Rectangle 13"/>
          <p:cNvSpPr/>
          <p:nvPr/>
        </p:nvSpPr>
        <p:spPr bwMode="auto">
          <a:xfrm>
            <a:off x="107203" y="4876800"/>
            <a:ext cx="2122394" cy="1447800"/>
          </a:xfrm>
          <a:prstGeom prst="rect">
            <a:avLst/>
          </a:prstGeom>
          <a:solidFill>
            <a:schemeClr val="bg1"/>
          </a:solidFill>
          <a:ln w="127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charset="0"/>
            </a:endParaRPr>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599056"/>
            <a:ext cx="1094662" cy="3030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Straight Connector 11"/>
          <p:cNvCxnSpPr>
            <a:stCxn id="2" idx="12"/>
          </p:cNvCxnSpPr>
          <p:nvPr/>
        </p:nvCxnSpPr>
        <p:spPr bwMode="auto">
          <a:xfrm flipH="1">
            <a:off x="7391400" y="5650029"/>
            <a:ext cx="202933" cy="258925"/>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083317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6278" y="457200"/>
            <a:ext cx="8686800" cy="609600"/>
          </a:xfrm>
        </p:spPr>
        <p:txBody>
          <a:bodyPr/>
          <a:lstStyle/>
          <a:p>
            <a:r>
              <a:rPr lang="en-US" dirty="0"/>
              <a:t>Long-term analysis (1925-2014)</a:t>
            </a:r>
            <a:br>
              <a:rPr lang="en-US" dirty="0"/>
            </a:br>
            <a:r>
              <a:rPr lang="en-US" dirty="0"/>
              <a:t>White Bear Lake – most variable level</a:t>
            </a: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1" r="-3031" b="31962"/>
          <a:stretch/>
        </p:blipFill>
        <p:spPr>
          <a:xfrm>
            <a:off x="152400" y="1447800"/>
            <a:ext cx="5554922" cy="4247882"/>
          </a:xfrm>
        </p:spPr>
      </p:pic>
      <p:sp>
        <p:nvSpPr>
          <p:cNvPr id="5" name="Rectangle 4"/>
          <p:cNvSpPr/>
          <p:nvPr/>
        </p:nvSpPr>
        <p:spPr bwMode="auto">
          <a:xfrm>
            <a:off x="5594052" y="2567206"/>
            <a:ext cx="3438428" cy="2133600"/>
          </a:xfrm>
          <a:prstGeom prst="rect">
            <a:avLst/>
          </a:prstGeom>
          <a:solidFill>
            <a:schemeClr val="bg1"/>
          </a:solidFill>
          <a:ln w="127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charset="0"/>
            </a:endParaRPr>
          </a:p>
        </p:txBody>
      </p:sp>
      <p:sp>
        <p:nvSpPr>
          <p:cNvPr id="6" name="Rectangle 5"/>
          <p:cNvSpPr/>
          <p:nvPr/>
        </p:nvSpPr>
        <p:spPr bwMode="auto">
          <a:xfrm>
            <a:off x="5715000" y="2703173"/>
            <a:ext cx="228600" cy="228600"/>
          </a:xfrm>
          <a:prstGeom prst="rect">
            <a:avLst/>
          </a:prstGeom>
          <a:solidFill>
            <a:schemeClr val="bg1">
              <a:lumMod val="75000"/>
            </a:schemeClr>
          </a:solidFill>
          <a:ln w="127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charset="0"/>
            </a:endParaRPr>
          </a:p>
        </p:txBody>
      </p:sp>
      <p:sp>
        <p:nvSpPr>
          <p:cNvPr id="7" name="TextBox 6"/>
          <p:cNvSpPr txBox="1"/>
          <p:nvPr/>
        </p:nvSpPr>
        <p:spPr>
          <a:xfrm>
            <a:off x="5994777" y="2621902"/>
            <a:ext cx="2750878" cy="646331"/>
          </a:xfrm>
          <a:prstGeom prst="rect">
            <a:avLst/>
          </a:prstGeom>
          <a:noFill/>
        </p:spPr>
        <p:txBody>
          <a:bodyPr wrap="square" rtlCol="0">
            <a:spAutoFit/>
          </a:bodyPr>
          <a:lstStyle/>
          <a:p>
            <a:r>
              <a:rPr lang="en-US" sz="1800" dirty="0"/>
              <a:t>Range in annual lake- level anomalies- 14 lakes</a:t>
            </a:r>
          </a:p>
        </p:txBody>
      </p:sp>
      <p:cxnSp>
        <p:nvCxnSpPr>
          <p:cNvPr id="9" name="Straight Connector 8"/>
          <p:cNvCxnSpPr/>
          <p:nvPr/>
        </p:nvCxnSpPr>
        <p:spPr bwMode="auto">
          <a:xfrm>
            <a:off x="5715000" y="3446063"/>
            <a:ext cx="228600"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Connector 9"/>
          <p:cNvCxnSpPr/>
          <p:nvPr/>
        </p:nvCxnSpPr>
        <p:spPr bwMode="auto">
          <a:xfrm>
            <a:off x="5715000" y="3939640"/>
            <a:ext cx="228600" cy="0"/>
          </a:xfrm>
          <a:prstGeom prst="line">
            <a:avLst/>
          </a:prstGeom>
          <a:solidFill>
            <a:schemeClr val="accent1"/>
          </a:solidFill>
          <a:ln w="1905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TextBox 10"/>
          <p:cNvSpPr txBox="1"/>
          <p:nvPr/>
        </p:nvSpPr>
        <p:spPr>
          <a:xfrm>
            <a:off x="6017866" y="3264674"/>
            <a:ext cx="2590800" cy="369332"/>
          </a:xfrm>
          <a:prstGeom prst="rect">
            <a:avLst/>
          </a:prstGeom>
          <a:noFill/>
        </p:spPr>
        <p:txBody>
          <a:bodyPr wrap="square" rtlCol="0">
            <a:spAutoFit/>
          </a:bodyPr>
          <a:lstStyle/>
          <a:p>
            <a:r>
              <a:rPr lang="en-US" sz="1800" dirty="0"/>
              <a:t>White Bear Lake</a:t>
            </a:r>
          </a:p>
        </p:txBody>
      </p:sp>
      <p:sp>
        <p:nvSpPr>
          <p:cNvPr id="12" name="TextBox 11"/>
          <p:cNvSpPr txBox="1"/>
          <p:nvPr/>
        </p:nvSpPr>
        <p:spPr>
          <a:xfrm>
            <a:off x="6033417" y="3710950"/>
            <a:ext cx="2590800" cy="369332"/>
          </a:xfrm>
          <a:prstGeom prst="rect">
            <a:avLst/>
          </a:prstGeom>
          <a:noFill/>
        </p:spPr>
        <p:txBody>
          <a:bodyPr wrap="square" rtlCol="0">
            <a:spAutoFit/>
          </a:bodyPr>
          <a:lstStyle/>
          <a:p>
            <a:r>
              <a:rPr lang="en-US" sz="1800" dirty="0"/>
              <a:t>Valentine Lake</a:t>
            </a:r>
          </a:p>
        </p:txBody>
      </p:sp>
      <p:cxnSp>
        <p:nvCxnSpPr>
          <p:cNvPr id="13" name="Straight Connector 12"/>
          <p:cNvCxnSpPr/>
          <p:nvPr/>
        </p:nvCxnSpPr>
        <p:spPr bwMode="auto">
          <a:xfrm>
            <a:off x="5715000" y="4379573"/>
            <a:ext cx="228600" cy="0"/>
          </a:xfrm>
          <a:prstGeom prst="line">
            <a:avLst/>
          </a:prstGeom>
          <a:solidFill>
            <a:schemeClr val="accent1"/>
          </a:solidFill>
          <a:ln w="19050" cap="flat" cmpd="sng" algn="ctr">
            <a:solidFill>
              <a:srgbClr val="180F9B"/>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Box 13"/>
          <p:cNvSpPr txBox="1"/>
          <p:nvPr/>
        </p:nvSpPr>
        <p:spPr>
          <a:xfrm>
            <a:off x="6017866" y="4210296"/>
            <a:ext cx="3174798" cy="369332"/>
          </a:xfrm>
          <a:prstGeom prst="rect">
            <a:avLst/>
          </a:prstGeom>
          <a:noFill/>
        </p:spPr>
        <p:txBody>
          <a:bodyPr wrap="square" rtlCol="0">
            <a:spAutoFit/>
          </a:bodyPr>
          <a:lstStyle/>
          <a:p>
            <a:r>
              <a:rPr lang="en-US" sz="1800" dirty="0" err="1"/>
              <a:t>Precip</a:t>
            </a:r>
            <a:r>
              <a:rPr lang="en-US" sz="1800" dirty="0"/>
              <a:t>, 5-yr moving average</a:t>
            </a:r>
          </a:p>
        </p:txBody>
      </p:sp>
      <p:sp>
        <p:nvSpPr>
          <p:cNvPr id="15" name="TextBox 14"/>
          <p:cNvSpPr txBox="1"/>
          <p:nvPr/>
        </p:nvSpPr>
        <p:spPr>
          <a:xfrm>
            <a:off x="2209800" y="5803954"/>
            <a:ext cx="6172200" cy="830997"/>
          </a:xfrm>
          <a:prstGeom prst="rect">
            <a:avLst/>
          </a:prstGeom>
          <a:noFill/>
        </p:spPr>
        <p:txBody>
          <a:bodyPr wrap="square" rtlCol="0">
            <a:spAutoFit/>
          </a:bodyPr>
          <a:lstStyle/>
          <a:p>
            <a:r>
              <a:rPr lang="en-US" sz="2400" dirty="0">
                <a:solidFill>
                  <a:srgbClr val="FFC000"/>
                </a:solidFill>
              </a:rPr>
              <a:t>Annual lake-level anomaly =</a:t>
            </a:r>
          </a:p>
          <a:p>
            <a:r>
              <a:rPr lang="en-US" sz="2400" dirty="0">
                <a:solidFill>
                  <a:srgbClr val="FFC000"/>
                </a:solidFill>
              </a:rPr>
              <a:t>mean annual lake level – long-term mean</a:t>
            </a:r>
          </a:p>
        </p:txBody>
      </p:sp>
    </p:spTree>
    <p:extLst>
      <p:ext uri="{BB962C8B-B14F-4D97-AF65-F5344CB8AC3E}">
        <p14:creationId xmlns:p14="http://schemas.microsoft.com/office/powerpoint/2010/main" val="3559597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5057" y="0"/>
            <a:ext cx="8991600" cy="1143000"/>
          </a:xfrm>
        </p:spPr>
        <p:txBody>
          <a:bodyPr/>
          <a:lstStyle/>
          <a:p>
            <a:r>
              <a:rPr lang="en-US" sz="3200" dirty="0"/>
              <a:t>Statistical Analyses of Lake Levels - Results</a:t>
            </a:r>
          </a:p>
        </p:txBody>
      </p:sp>
      <p:sp>
        <p:nvSpPr>
          <p:cNvPr id="3" name="Content Placeholder 2"/>
          <p:cNvSpPr>
            <a:spLocks noGrp="1"/>
          </p:cNvSpPr>
          <p:nvPr>
            <p:ph idx="1"/>
          </p:nvPr>
        </p:nvSpPr>
        <p:spPr>
          <a:xfrm>
            <a:off x="314213" y="1143000"/>
            <a:ext cx="8458200" cy="3200400"/>
          </a:xfrm>
        </p:spPr>
        <p:txBody>
          <a:bodyPr/>
          <a:lstStyle/>
          <a:p>
            <a:pPr marL="0" indent="0">
              <a:buNone/>
            </a:pPr>
            <a:r>
              <a:rPr lang="en-US" dirty="0"/>
              <a:t>Lake type (flow-through/closed-basin), elevation, development, and glacial geology were variables affecting lake-level variability </a:t>
            </a:r>
          </a:p>
        </p:txBody>
      </p:sp>
      <p:grpSp>
        <p:nvGrpSpPr>
          <p:cNvPr id="6" name="Group 5"/>
          <p:cNvGrpSpPr/>
          <p:nvPr/>
        </p:nvGrpSpPr>
        <p:grpSpPr>
          <a:xfrm>
            <a:off x="19050" y="2895600"/>
            <a:ext cx="9048526" cy="2895600"/>
            <a:chOff x="0" y="1600200"/>
            <a:chExt cx="9048526" cy="2895600"/>
          </a:xfrm>
        </p:grpSpPr>
        <p:sp>
          <p:nvSpPr>
            <p:cNvPr id="5" name="Rectangle 4"/>
            <p:cNvSpPr/>
            <p:nvPr/>
          </p:nvSpPr>
          <p:spPr bwMode="auto">
            <a:xfrm>
              <a:off x="0" y="1600200"/>
              <a:ext cx="9048526" cy="2895600"/>
            </a:xfrm>
            <a:prstGeom prst="rect">
              <a:avLst/>
            </a:prstGeom>
            <a:solidFill>
              <a:schemeClr val="bg1"/>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74" y="1733552"/>
              <a:ext cx="8876852" cy="2724154"/>
            </a:xfrm>
            <a:prstGeom prst="rect">
              <a:avLst/>
            </a:prstGeom>
          </p:spPr>
        </p:pic>
      </p:grpSp>
    </p:spTree>
    <p:extLst>
      <p:ext uri="{BB962C8B-B14F-4D97-AF65-F5344CB8AC3E}">
        <p14:creationId xmlns:p14="http://schemas.microsoft.com/office/powerpoint/2010/main" val="16078168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381000" y="457200"/>
            <a:ext cx="3048000" cy="609600"/>
          </a:xfrm>
        </p:spPr>
        <p:txBody>
          <a:bodyPr/>
          <a:lstStyle/>
          <a:p>
            <a:pPr algn="ctr"/>
            <a:r>
              <a:rPr lang="en-US" sz="3200" dirty="0"/>
              <a:t>USGS Reports</a:t>
            </a:r>
          </a:p>
        </p:txBody>
      </p:sp>
      <p:sp>
        <p:nvSpPr>
          <p:cNvPr id="5" name="Title 1"/>
          <p:cNvSpPr txBox="1">
            <a:spLocks/>
          </p:cNvSpPr>
          <p:nvPr/>
        </p:nvSpPr>
        <p:spPr bwMode="auto">
          <a:xfrm>
            <a:off x="322053" y="2438400"/>
            <a:ext cx="3048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lvl1pPr algn="l" rtl="0" eaLnBrk="0" fontAlgn="base" hangingPunct="0">
              <a:spcBef>
                <a:spcPct val="0"/>
              </a:spcBef>
              <a:spcAft>
                <a:spcPct val="0"/>
              </a:spcAft>
              <a:defRPr sz="3600" b="1">
                <a:solidFill>
                  <a:srgbClr val="FFFF99"/>
                </a:solidFill>
                <a:latin typeface="+mj-lt"/>
                <a:ea typeface="+mj-ea"/>
                <a:cs typeface="+mj-cs"/>
              </a:defRPr>
            </a:lvl1pPr>
            <a:lvl2pPr algn="l" rtl="0" eaLnBrk="0" fontAlgn="base" hangingPunct="0">
              <a:spcBef>
                <a:spcPct val="0"/>
              </a:spcBef>
              <a:spcAft>
                <a:spcPct val="0"/>
              </a:spcAft>
              <a:defRPr sz="3600" b="1">
                <a:solidFill>
                  <a:srgbClr val="FFFF99"/>
                </a:solidFill>
                <a:latin typeface="Arial" charset="0"/>
              </a:defRPr>
            </a:lvl2pPr>
            <a:lvl3pPr algn="l" rtl="0" eaLnBrk="0" fontAlgn="base" hangingPunct="0">
              <a:spcBef>
                <a:spcPct val="0"/>
              </a:spcBef>
              <a:spcAft>
                <a:spcPct val="0"/>
              </a:spcAft>
              <a:defRPr sz="3600" b="1">
                <a:solidFill>
                  <a:srgbClr val="FFFF99"/>
                </a:solidFill>
                <a:latin typeface="Arial" charset="0"/>
              </a:defRPr>
            </a:lvl3pPr>
            <a:lvl4pPr algn="l" rtl="0" eaLnBrk="0" fontAlgn="base" hangingPunct="0">
              <a:spcBef>
                <a:spcPct val="0"/>
              </a:spcBef>
              <a:spcAft>
                <a:spcPct val="0"/>
              </a:spcAft>
              <a:defRPr sz="3600" b="1">
                <a:solidFill>
                  <a:srgbClr val="FFFF99"/>
                </a:solidFill>
                <a:latin typeface="Arial" charset="0"/>
              </a:defRPr>
            </a:lvl4pPr>
            <a:lvl5pPr algn="l" rtl="0" eaLnBrk="0" fontAlgn="base" hangingPunct="0">
              <a:spcBef>
                <a:spcPct val="0"/>
              </a:spcBef>
              <a:spcAft>
                <a:spcPct val="0"/>
              </a:spcAft>
              <a:defRPr sz="3600" b="1">
                <a:solidFill>
                  <a:srgbClr val="FFFF99"/>
                </a:solidFill>
                <a:latin typeface="Arial" charset="0"/>
              </a:defRPr>
            </a:lvl5pPr>
            <a:lvl6pPr marL="457200" algn="l" rtl="0" eaLnBrk="0" fontAlgn="base" hangingPunct="0">
              <a:spcBef>
                <a:spcPct val="0"/>
              </a:spcBef>
              <a:spcAft>
                <a:spcPct val="0"/>
              </a:spcAft>
              <a:defRPr sz="3600" b="1">
                <a:solidFill>
                  <a:srgbClr val="FFFF99"/>
                </a:solidFill>
                <a:latin typeface="Arial" charset="0"/>
              </a:defRPr>
            </a:lvl6pPr>
            <a:lvl7pPr marL="914400" algn="l" rtl="0" eaLnBrk="0" fontAlgn="base" hangingPunct="0">
              <a:spcBef>
                <a:spcPct val="0"/>
              </a:spcBef>
              <a:spcAft>
                <a:spcPct val="0"/>
              </a:spcAft>
              <a:defRPr sz="3600" b="1">
                <a:solidFill>
                  <a:srgbClr val="FFFF99"/>
                </a:solidFill>
                <a:latin typeface="Arial" charset="0"/>
              </a:defRPr>
            </a:lvl7pPr>
            <a:lvl8pPr marL="1371600" algn="l" rtl="0" eaLnBrk="0" fontAlgn="base" hangingPunct="0">
              <a:spcBef>
                <a:spcPct val="0"/>
              </a:spcBef>
              <a:spcAft>
                <a:spcPct val="0"/>
              </a:spcAft>
              <a:defRPr sz="3600" b="1">
                <a:solidFill>
                  <a:srgbClr val="FFFF99"/>
                </a:solidFill>
                <a:latin typeface="Arial" charset="0"/>
              </a:defRPr>
            </a:lvl8pPr>
            <a:lvl9pPr marL="1828800" algn="l" rtl="0" eaLnBrk="0" fontAlgn="base" hangingPunct="0">
              <a:spcBef>
                <a:spcPct val="0"/>
              </a:spcBef>
              <a:spcAft>
                <a:spcPct val="0"/>
              </a:spcAft>
              <a:defRPr sz="3600" b="1">
                <a:solidFill>
                  <a:srgbClr val="FFFF99"/>
                </a:solidFill>
                <a:latin typeface="Arial" charset="0"/>
              </a:defRPr>
            </a:lvl9pPr>
          </a:lstStyle>
          <a:p>
            <a:pPr algn="ctr"/>
            <a:r>
              <a:rPr lang="en-US" sz="2800" kern="0" dirty="0"/>
              <a:t>Available online</a:t>
            </a:r>
          </a:p>
        </p:txBody>
      </p:sp>
      <p:sp>
        <p:nvSpPr>
          <p:cNvPr id="6" name="Title 1"/>
          <p:cNvSpPr txBox="1">
            <a:spLocks/>
          </p:cNvSpPr>
          <p:nvPr/>
        </p:nvSpPr>
        <p:spPr bwMode="auto">
          <a:xfrm>
            <a:off x="347932" y="4800600"/>
            <a:ext cx="3048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lvl1pPr algn="l" rtl="0" eaLnBrk="0" fontAlgn="base" hangingPunct="0">
              <a:spcBef>
                <a:spcPct val="0"/>
              </a:spcBef>
              <a:spcAft>
                <a:spcPct val="0"/>
              </a:spcAft>
              <a:defRPr sz="3600" b="1">
                <a:solidFill>
                  <a:srgbClr val="FFFF99"/>
                </a:solidFill>
                <a:latin typeface="+mj-lt"/>
                <a:ea typeface="+mj-ea"/>
                <a:cs typeface="+mj-cs"/>
              </a:defRPr>
            </a:lvl1pPr>
            <a:lvl2pPr algn="l" rtl="0" eaLnBrk="0" fontAlgn="base" hangingPunct="0">
              <a:spcBef>
                <a:spcPct val="0"/>
              </a:spcBef>
              <a:spcAft>
                <a:spcPct val="0"/>
              </a:spcAft>
              <a:defRPr sz="3600" b="1">
                <a:solidFill>
                  <a:srgbClr val="FFFF99"/>
                </a:solidFill>
                <a:latin typeface="Arial" charset="0"/>
              </a:defRPr>
            </a:lvl2pPr>
            <a:lvl3pPr algn="l" rtl="0" eaLnBrk="0" fontAlgn="base" hangingPunct="0">
              <a:spcBef>
                <a:spcPct val="0"/>
              </a:spcBef>
              <a:spcAft>
                <a:spcPct val="0"/>
              </a:spcAft>
              <a:defRPr sz="3600" b="1">
                <a:solidFill>
                  <a:srgbClr val="FFFF99"/>
                </a:solidFill>
                <a:latin typeface="Arial" charset="0"/>
              </a:defRPr>
            </a:lvl3pPr>
            <a:lvl4pPr algn="l" rtl="0" eaLnBrk="0" fontAlgn="base" hangingPunct="0">
              <a:spcBef>
                <a:spcPct val="0"/>
              </a:spcBef>
              <a:spcAft>
                <a:spcPct val="0"/>
              </a:spcAft>
              <a:defRPr sz="3600" b="1">
                <a:solidFill>
                  <a:srgbClr val="FFFF99"/>
                </a:solidFill>
                <a:latin typeface="Arial" charset="0"/>
              </a:defRPr>
            </a:lvl4pPr>
            <a:lvl5pPr algn="l" rtl="0" eaLnBrk="0" fontAlgn="base" hangingPunct="0">
              <a:spcBef>
                <a:spcPct val="0"/>
              </a:spcBef>
              <a:spcAft>
                <a:spcPct val="0"/>
              </a:spcAft>
              <a:defRPr sz="3600" b="1">
                <a:solidFill>
                  <a:srgbClr val="FFFF99"/>
                </a:solidFill>
                <a:latin typeface="Arial" charset="0"/>
              </a:defRPr>
            </a:lvl5pPr>
            <a:lvl6pPr marL="457200" algn="l" rtl="0" eaLnBrk="0" fontAlgn="base" hangingPunct="0">
              <a:spcBef>
                <a:spcPct val="0"/>
              </a:spcBef>
              <a:spcAft>
                <a:spcPct val="0"/>
              </a:spcAft>
              <a:defRPr sz="3600" b="1">
                <a:solidFill>
                  <a:srgbClr val="FFFF99"/>
                </a:solidFill>
                <a:latin typeface="Arial" charset="0"/>
              </a:defRPr>
            </a:lvl6pPr>
            <a:lvl7pPr marL="914400" algn="l" rtl="0" eaLnBrk="0" fontAlgn="base" hangingPunct="0">
              <a:spcBef>
                <a:spcPct val="0"/>
              </a:spcBef>
              <a:spcAft>
                <a:spcPct val="0"/>
              </a:spcAft>
              <a:defRPr sz="3600" b="1">
                <a:solidFill>
                  <a:srgbClr val="FFFF99"/>
                </a:solidFill>
                <a:latin typeface="Arial" charset="0"/>
              </a:defRPr>
            </a:lvl7pPr>
            <a:lvl8pPr marL="1371600" algn="l" rtl="0" eaLnBrk="0" fontAlgn="base" hangingPunct="0">
              <a:spcBef>
                <a:spcPct val="0"/>
              </a:spcBef>
              <a:spcAft>
                <a:spcPct val="0"/>
              </a:spcAft>
              <a:defRPr sz="3600" b="1">
                <a:solidFill>
                  <a:srgbClr val="FFFF99"/>
                </a:solidFill>
                <a:latin typeface="Arial" charset="0"/>
              </a:defRPr>
            </a:lvl8pPr>
            <a:lvl9pPr marL="1828800" algn="l" rtl="0" eaLnBrk="0" fontAlgn="base" hangingPunct="0">
              <a:spcBef>
                <a:spcPct val="0"/>
              </a:spcBef>
              <a:spcAft>
                <a:spcPct val="0"/>
              </a:spcAft>
              <a:defRPr sz="3600" b="1">
                <a:solidFill>
                  <a:srgbClr val="FFFF99"/>
                </a:solidFill>
                <a:latin typeface="Arial" charset="0"/>
              </a:defRPr>
            </a:lvl9pPr>
          </a:lstStyle>
          <a:p>
            <a:pPr algn="ctr"/>
            <a:r>
              <a:rPr lang="en-US" sz="2400" kern="0" dirty="0"/>
              <a:t>http://dx.doi.org/10.3133/sir20165139</a:t>
            </a:r>
          </a:p>
        </p:txBody>
      </p:sp>
      <p:pic>
        <p:nvPicPr>
          <p:cNvPr id="2" name="Picture 1">
            <a:extLst>
              <a:ext uri="{FF2B5EF4-FFF2-40B4-BE49-F238E27FC236}">
                <a16:creationId xmlns:a16="http://schemas.microsoft.com/office/drawing/2014/main" id="{99BD7305-AA27-4EE5-9B2F-FDA2817CAEFE}"/>
              </a:ext>
            </a:extLst>
          </p:cNvPr>
          <p:cNvPicPr>
            <a:picLocks noChangeAspect="1"/>
          </p:cNvPicPr>
          <p:nvPr/>
        </p:nvPicPr>
        <p:blipFill rotWithShape="1">
          <a:blip r:embed="rId2"/>
          <a:srcRect l="24532" t="13023" r="21674" b="1215"/>
          <a:stretch/>
        </p:blipFill>
        <p:spPr>
          <a:xfrm>
            <a:off x="4038600" y="457200"/>
            <a:ext cx="4603898" cy="5881577"/>
          </a:xfrm>
          <a:prstGeom prst="rect">
            <a:avLst/>
          </a:prstGeom>
        </p:spPr>
      </p:pic>
    </p:spTree>
    <p:extLst>
      <p:ext uri="{BB962C8B-B14F-4D97-AF65-F5344CB8AC3E}">
        <p14:creationId xmlns:p14="http://schemas.microsoft.com/office/powerpoint/2010/main" val="27696407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Shape 559"/>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3488" y="-219994"/>
            <a:ext cx="12555746" cy="7077994"/>
          </a:xfrm>
          <a:prstGeom prst="rect">
            <a:avLst/>
          </a:prstGeom>
        </p:spPr>
      </p:pic>
      <p:sp>
        <p:nvSpPr>
          <p:cNvPr id="560" name="Shape 560"/>
          <p:cNvSpPr txBox="1">
            <a:spLocks noGrp="1"/>
          </p:cNvSpPr>
          <p:nvPr>
            <p:ph type="title"/>
          </p:nvPr>
        </p:nvSpPr>
        <p:spPr>
          <a:xfrm>
            <a:off x="3581401" y="36576"/>
            <a:ext cx="2481072" cy="618744"/>
          </a:xfrm>
          <a:prstGeom prst="rect">
            <a:avLst/>
          </a:prstGeom>
          <a:noFill/>
          <a:ln>
            <a:noFill/>
          </a:ln>
        </p:spPr>
        <p:txBody>
          <a:bodyPr lIns="90475" tIns="44450" rIns="90475" bIns="44450" anchor="ctr" anchorCtr="0">
            <a:noAutofit/>
          </a:bodyPr>
          <a:lstStyle/>
          <a:p>
            <a:pPr marL="0" marR="0" lvl="0" indent="0" algn="l" rtl="0">
              <a:spcBef>
                <a:spcPts val="0"/>
              </a:spcBef>
              <a:spcAft>
                <a:spcPts val="0"/>
              </a:spcAft>
              <a:buSzPct val="25000"/>
              <a:buNone/>
            </a:pPr>
            <a:r>
              <a:rPr lang="en-US" sz="2800" b="1" i="0" u="none" strike="noStrike" cap="none" dirty="0">
                <a:solidFill>
                  <a:srgbClr val="C00000"/>
                </a:solidFill>
                <a:latin typeface="Arial"/>
                <a:ea typeface="Arial"/>
                <a:cs typeface="Arial"/>
                <a:sym typeface="Arial"/>
              </a:rPr>
              <a:t>Questions?</a:t>
            </a:r>
          </a:p>
        </p:txBody>
      </p:sp>
    </p:spTree>
    <p:extLst>
      <p:ext uri="{BB962C8B-B14F-4D97-AF65-F5344CB8AC3E}">
        <p14:creationId xmlns:p14="http://schemas.microsoft.com/office/powerpoint/2010/main" val="26279371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E29678A-82F3-4E1D-A27B-76D39B1AF3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72600" y="3810000"/>
            <a:ext cx="3276600" cy="2457450"/>
          </a:xfrm>
          <a:prstGeom prst="rect">
            <a:avLst/>
          </a:prstGeom>
        </p:spPr>
      </p:pic>
      <p:sp>
        <p:nvSpPr>
          <p:cNvPr id="17" name="Rectangle 16">
            <a:extLst>
              <a:ext uri="{FF2B5EF4-FFF2-40B4-BE49-F238E27FC236}">
                <a16:creationId xmlns:a16="http://schemas.microsoft.com/office/drawing/2014/main" id="{4BDD7856-6EA5-4EB6-9F50-5E9D9F58CDCB}"/>
              </a:ext>
            </a:extLst>
          </p:cNvPr>
          <p:cNvSpPr/>
          <p:nvPr/>
        </p:nvSpPr>
        <p:spPr>
          <a:xfrm>
            <a:off x="2667000" y="838200"/>
            <a:ext cx="3581400" cy="461665"/>
          </a:xfrm>
          <a:prstGeom prst="rect">
            <a:avLst/>
          </a:prstGeom>
        </p:spPr>
        <p:txBody>
          <a:bodyPr wrap="square">
            <a:spAutoFit/>
          </a:bodyPr>
          <a:lstStyle/>
          <a:p>
            <a:r>
              <a:rPr lang="en-US" altLang="en-US" sz="2400" b="1" kern="0" dirty="0">
                <a:solidFill>
                  <a:srgbClr val="FFFF99"/>
                </a:solidFill>
                <a:latin typeface="Arial"/>
                <a:ea typeface="+mj-ea"/>
                <a:cs typeface="+mj-cs"/>
              </a:rPr>
              <a:t>Example:  Turtle Lake</a:t>
            </a:r>
            <a:endParaRPr lang="en-US" sz="2400" dirty="0"/>
          </a:p>
        </p:txBody>
      </p:sp>
      <p:pic>
        <p:nvPicPr>
          <p:cNvPr id="14" name="Picture 13">
            <a:extLst>
              <a:ext uri="{FF2B5EF4-FFF2-40B4-BE49-F238E27FC236}">
                <a16:creationId xmlns:a16="http://schemas.microsoft.com/office/drawing/2014/main" id="{046CEBA7-9F6D-4BEB-9013-26F601EE75C5}"/>
              </a:ext>
            </a:extLst>
          </p:cNvPr>
          <p:cNvPicPr>
            <a:picLocks noChangeAspect="1"/>
          </p:cNvPicPr>
          <p:nvPr/>
        </p:nvPicPr>
        <p:blipFill rotWithShape="1">
          <a:blip r:embed="rId4"/>
          <a:srcRect l="41395" t="13805" r="15930" b="5002"/>
          <a:stretch/>
        </p:blipFill>
        <p:spPr>
          <a:xfrm>
            <a:off x="304800" y="1600200"/>
            <a:ext cx="3650351" cy="4495800"/>
          </a:xfrm>
          <a:prstGeom prst="rect">
            <a:avLst/>
          </a:prstGeom>
        </p:spPr>
      </p:pic>
      <p:sp>
        <p:nvSpPr>
          <p:cNvPr id="3" name="Rectangle 2">
            <a:extLst>
              <a:ext uri="{FF2B5EF4-FFF2-40B4-BE49-F238E27FC236}">
                <a16:creationId xmlns:a16="http://schemas.microsoft.com/office/drawing/2014/main" id="{DAE61F9A-CB62-4A44-84BA-F57E1D271E2F}"/>
              </a:ext>
            </a:extLst>
          </p:cNvPr>
          <p:cNvSpPr/>
          <p:nvPr/>
        </p:nvSpPr>
        <p:spPr>
          <a:xfrm>
            <a:off x="762000" y="152400"/>
            <a:ext cx="8991600" cy="523220"/>
          </a:xfrm>
          <a:prstGeom prst="rect">
            <a:avLst/>
          </a:prstGeom>
        </p:spPr>
        <p:txBody>
          <a:bodyPr wrap="square">
            <a:spAutoFit/>
          </a:bodyPr>
          <a:lstStyle/>
          <a:p>
            <a:r>
              <a:rPr lang="en-US" altLang="en-US" sz="2800" b="1" kern="0" dirty="0">
                <a:solidFill>
                  <a:srgbClr val="FFFF99"/>
                </a:solidFill>
                <a:latin typeface="Arial"/>
                <a:ea typeface="+mj-ea"/>
                <a:cs typeface="+mj-cs"/>
              </a:rPr>
              <a:t>Water-Level Changes in </a:t>
            </a:r>
            <a:r>
              <a:rPr lang="en-US" altLang="en-US" sz="2800" b="1" kern="0" dirty="0">
                <a:solidFill>
                  <a:srgbClr val="FFFF99"/>
                </a:solidFill>
                <a:latin typeface="Arial"/>
              </a:rPr>
              <a:t>Northeast Metro </a:t>
            </a:r>
            <a:r>
              <a:rPr lang="en-US" altLang="en-US" sz="2800" b="1" kern="0" dirty="0">
                <a:solidFill>
                  <a:srgbClr val="FFFF99"/>
                </a:solidFill>
                <a:latin typeface="Arial"/>
                <a:ea typeface="+mj-ea"/>
                <a:cs typeface="+mj-cs"/>
              </a:rPr>
              <a:t>Lakes</a:t>
            </a:r>
            <a:endParaRPr lang="en-US" sz="2800" dirty="0"/>
          </a:p>
        </p:txBody>
      </p:sp>
      <p:pic>
        <p:nvPicPr>
          <p:cNvPr id="12" name="Picture 11">
            <a:extLst>
              <a:ext uri="{FF2B5EF4-FFF2-40B4-BE49-F238E27FC236}">
                <a16:creationId xmlns:a16="http://schemas.microsoft.com/office/drawing/2014/main" id="{44D90427-E493-48B4-8716-65C25E23DF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4800" y="2057400"/>
            <a:ext cx="4876800" cy="3657600"/>
          </a:xfrm>
          <a:prstGeom prst="rect">
            <a:avLst/>
          </a:prstGeom>
        </p:spPr>
      </p:pic>
    </p:spTree>
    <p:extLst>
      <p:ext uri="{BB962C8B-B14F-4D97-AF65-F5344CB8AC3E}">
        <p14:creationId xmlns:p14="http://schemas.microsoft.com/office/powerpoint/2010/main" val="13123716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E29678A-82F3-4E1D-A27B-76D39B1AF3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9800" y="3810000"/>
            <a:ext cx="3276600" cy="2457450"/>
          </a:xfrm>
          <a:prstGeom prst="rect">
            <a:avLst/>
          </a:prstGeom>
        </p:spPr>
      </p:pic>
      <p:sp>
        <p:nvSpPr>
          <p:cNvPr id="3" name="Rectangle 2">
            <a:extLst>
              <a:ext uri="{FF2B5EF4-FFF2-40B4-BE49-F238E27FC236}">
                <a16:creationId xmlns:a16="http://schemas.microsoft.com/office/drawing/2014/main" id="{DAE61F9A-CB62-4A44-84BA-F57E1D271E2F}"/>
              </a:ext>
            </a:extLst>
          </p:cNvPr>
          <p:cNvSpPr/>
          <p:nvPr/>
        </p:nvSpPr>
        <p:spPr>
          <a:xfrm>
            <a:off x="762000" y="152400"/>
            <a:ext cx="8991600" cy="523220"/>
          </a:xfrm>
          <a:prstGeom prst="rect">
            <a:avLst/>
          </a:prstGeom>
        </p:spPr>
        <p:txBody>
          <a:bodyPr wrap="square">
            <a:spAutoFit/>
          </a:bodyPr>
          <a:lstStyle/>
          <a:p>
            <a:r>
              <a:rPr lang="en-US" altLang="en-US" sz="2800" b="1" kern="0" dirty="0">
                <a:solidFill>
                  <a:srgbClr val="FFFF99"/>
                </a:solidFill>
                <a:latin typeface="Arial"/>
                <a:ea typeface="+mj-ea"/>
                <a:cs typeface="+mj-cs"/>
              </a:rPr>
              <a:t>Water-Level Changes in </a:t>
            </a:r>
            <a:r>
              <a:rPr lang="en-US" altLang="en-US" sz="2800" b="1" kern="0" dirty="0">
                <a:solidFill>
                  <a:srgbClr val="FFFF99"/>
                </a:solidFill>
                <a:latin typeface="Arial"/>
              </a:rPr>
              <a:t>Turtle Lake</a:t>
            </a:r>
            <a:r>
              <a:rPr lang="en-US" altLang="en-US" sz="2800" b="1" kern="0">
                <a:solidFill>
                  <a:srgbClr val="FFFF99"/>
                </a:solidFill>
                <a:latin typeface="Arial"/>
              </a:rPr>
              <a:t>, </a:t>
            </a:r>
            <a:r>
              <a:rPr lang="en-US" altLang="en-US" sz="2800" b="1" kern="0" smtClean="0">
                <a:solidFill>
                  <a:srgbClr val="FFFF99"/>
                </a:solidFill>
                <a:latin typeface="Arial"/>
              </a:rPr>
              <a:t>2000-2017</a:t>
            </a:r>
            <a:endParaRPr lang="en-US" sz="2800" dirty="0"/>
          </a:p>
        </p:txBody>
      </p:sp>
      <p:grpSp>
        <p:nvGrpSpPr>
          <p:cNvPr id="9" name="Group 8">
            <a:extLst>
              <a:ext uri="{FF2B5EF4-FFF2-40B4-BE49-F238E27FC236}">
                <a16:creationId xmlns:a16="http://schemas.microsoft.com/office/drawing/2014/main" id="{1F4C5A93-D872-4F37-9310-DF09E0741273}"/>
              </a:ext>
            </a:extLst>
          </p:cNvPr>
          <p:cNvGrpSpPr/>
          <p:nvPr/>
        </p:nvGrpSpPr>
        <p:grpSpPr>
          <a:xfrm>
            <a:off x="457200" y="685800"/>
            <a:ext cx="8229600" cy="5943600"/>
            <a:chOff x="3276600" y="1524000"/>
            <a:chExt cx="8229600" cy="5943600"/>
          </a:xfrm>
        </p:grpSpPr>
        <p:sp>
          <p:nvSpPr>
            <p:cNvPr id="2" name="Rectangle 1">
              <a:extLst>
                <a:ext uri="{FF2B5EF4-FFF2-40B4-BE49-F238E27FC236}">
                  <a16:creationId xmlns:a16="http://schemas.microsoft.com/office/drawing/2014/main" id="{57870209-26E9-4144-B079-122554339AD8}"/>
                </a:ext>
              </a:extLst>
            </p:cNvPr>
            <p:cNvSpPr/>
            <p:nvPr/>
          </p:nvSpPr>
          <p:spPr bwMode="auto">
            <a:xfrm>
              <a:off x="3276600" y="1524000"/>
              <a:ext cx="8229600" cy="5943600"/>
            </a:xfrm>
            <a:prstGeom prst="rect">
              <a:avLst/>
            </a:prstGeom>
            <a:solidFill>
              <a:schemeClr val="bg1"/>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dirty="0">
                <a:ln>
                  <a:noFill/>
                </a:ln>
                <a:solidFill>
                  <a:schemeClr val="tx1"/>
                </a:solidFill>
                <a:effectLst/>
                <a:latin typeface="Arial" charset="0"/>
              </a:endParaRPr>
            </a:p>
          </p:txBody>
        </p:sp>
        <p:graphicFrame>
          <p:nvGraphicFramePr>
            <p:cNvPr id="8" name="Chart 7">
              <a:extLst>
                <a:ext uri="{FF2B5EF4-FFF2-40B4-BE49-F238E27FC236}">
                  <a16:creationId xmlns:a16="http://schemas.microsoft.com/office/drawing/2014/main" id="{00000000-0008-0000-0300-000003000000}"/>
                </a:ext>
              </a:extLst>
            </p:cNvPr>
            <p:cNvGraphicFramePr>
              <a:graphicFrameLocks/>
            </p:cNvGraphicFramePr>
            <p:nvPr>
              <p:extLst>
                <p:ext uri="{D42A27DB-BD31-4B8C-83A1-F6EECF244321}">
                  <p14:modId xmlns:p14="http://schemas.microsoft.com/office/powerpoint/2010/main" val="3339978857"/>
                </p:ext>
              </p:extLst>
            </p:nvPr>
          </p:nvGraphicFramePr>
          <p:xfrm>
            <a:off x="3505200" y="1676400"/>
            <a:ext cx="4913145" cy="2264569"/>
          </p:xfrm>
          <a:graphic>
            <a:graphicData uri="http://schemas.openxmlformats.org/drawingml/2006/chart">
              <c:chart xmlns:c="http://schemas.openxmlformats.org/drawingml/2006/chart" xmlns:r="http://schemas.openxmlformats.org/officeDocument/2006/relationships" r:id="rId4"/>
            </a:graphicData>
          </a:graphic>
        </p:graphicFrame>
        <p:cxnSp>
          <p:nvCxnSpPr>
            <p:cNvPr id="5" name="Straight Connector 4">
              <a:extLst>
                <a:ext uri="{FF2B5EF4-FFF2-40B4-BE49-F238E27FC236}">
                  <a16:creationId xmlns:a16="http://schemas.microsoft.com/office/drawing/2014/main" id="{B8EED85C-D9C4-4C98-93C1-6B5A5F2D3BE9}"/>
                </a:ext>
              </a:extLst>
            </p:cNvPr>
            <p:cNvCxnSpPr/>
            <p:nvPr/>
          </p:nvCxnSpPr>
          <p:spPr bwMode="auto">
            <a:xfrm>
              <a:off x="8686800" y="3163669"/>
              <a:ext cx="609600" cy="0"/>
            </a:xfrm>
            <a:prstGeom prst="line">
              <a:avLst/>
            </a:prstGeom>
            <a:solidFill>
              <a:schemeClr val="accent1"/>
            </a:solidFill>
            <a:ln w="381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Rectangle 14">
              <a:extLst>
                <a:ext uri="{FF2B5EF4-FFF2-40B4-BE49-F238E27FC236}">
                  <a16:creationId xmlns:a16="http://schemas.microsoft.com/office/drawing/2014/main" id="{5E4D31D3-605A-438B-9B1B-4715156AF787}"/>
                </a:ext>
              </a:extLst>
            </p:cNvPr>
            <p:cNvSpPr/>
            <p:nvPr/>
          </p:nvSpPr>
          <p:spPr>
            <a:xfrm>
              <a:off x="9372600" y="2895600"/>
              <a:ext cx="1828800" cy="646331"/>
            </a:xfrm>
            <a:prstGeom prst="rect">
              <a:avLst/>
            </a:prstGeom>
          </p:spPr>
          <p:txBody>
            <a:bodyPr wrap="square">
              <a:spAutoFit/>
            </a:bodyPr>
            <a:lstStyle/>
            <a:p>
              <a:pPr algn="ctr"/>
              <a:r>
                <a:rPr lang="en-US" altLang="en-US" sz="1800" b="1" kern="0" dirty="0">
                  <a:latin typeface="Arial"/>
                  <a:ea typeface="+mj-ea"/>
                  <a:cs typeface="+mj-cs"/>
                </a:rPr>
                <a:t>Ordinary High </a:t>
              </a:r>
            </a:p>
            <a:p>
              <a:pPr algn="ctr"/>
              <a:r>
                <a:rPr lang="en-US" altLang="en-US" sz="1800" b="1" kern="0" dirty="0">
                  <a:latin typeface="Arial"/>
                  <a:ea typeface="+mj-ea"/>
                  <a:cs typeface="+mj-cs"/>
                </a:rPr>
                <a:t>Water Level</a:t>
              </a:r>
              <a:endParaRPr lang="en-US" sz="1800" dirty="0"/>
            </a:p>
          </p:txBody>
        </p:sp>
        <p:cxnSp>
          <p:nvCxnSpPr>
            <p:cNvPr id="16" name="Straight Connector 15">
              <a:extLst>
                <a:ext uri="{FF2B5EF4-FFF2-40B4-BE49-F238E27FC236}">
                  <a16:creationId xmlns:a16="http://schemas.microsoft.com/office/drawing/2014/main" id="{5C31FA04-278E-4C68-A8A0-5547723703A0}"/>
                </a:ext>
              </a:extLst>
            </p:cNvPr>
            <p:cNvCxnSpPr/>
            <p:nvPr/>
          </p:nvCxnSpPr>
          <p:spPr bwMode="auto">
            <a:xfrm>
              <a:off x="8686800" y="2362200"/>
              <a:ext cx="609600" cy="0"/>
            </a:xfrm>
            <a:prstGeom prst="line">
              <a:avLst/>
            </a:prstGeom>
            <a:solidFill>
              <a:schemeClr val="accent1"/>
            </a:solidFill>
            <a:ln w="38100"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Rectangle 18">
              <a:extLst>
                <a:ext uri="{FF2B5EF4-FFF2-40B4-BE49-F238E27FC236}">
                  <a16:creationId xmlns:a16="http://schemas.microsoft.com/office/drawing/2014/main" id="{4DF990C4-2604-4111-9BDA-A4C6CC9CCB67}"/>
                </a:ext>
              </a:extLst>
            </p:cNvPr>
            <p:cNvSpPr/>
            <p:nvPr/>
          </p:nvSpPr>
          <p:spPr>
            <a:xfrm>
              <a:off x="9525000" y="2209800"/>
              <a:ext cx="1524000" cy="369332"/>
            </a:xfrm>
            <a:prstGeom prst="rect">
              <a:avLst/>
            </a:prstGeom>
          </p:spPr>
          <p:txBody>
            <a:bodyPr wrap="square">
              <a:spAutoFit/>
            </a:bodyPr>
            <a:lstStyle/>
            <a:p>
              <a:r>
                <a:rPr lang="en-US" altLang="en-US" sz="1800" b="1" kern="0" dirty="0">
                  <a:latin typeface="Arial"/>
                  <a:ea typeface="+mj-ea"/>
                  <a:cs typeface="+mj-cs"/>
                </a:rPr>
                <a:t>Water levels</a:t>
              </a:r>
              <a:endParaRPr lang="en-US" sz="1800" dirty="0"/>
            </a:p>
          </p:txBody>
        </p:sp>
        <p:sp>
          <p:nvSpPr>
            <p:cNvPr id="6" name="TextBox 5">
              <a:extLst>
                <a:ext uri="{FF2B5EF4-FFF2-40B4-BE49-F238E27FC236}">
                  <a16:creationId xmlns:a16="http://schemas.microsoft.com/office/drawing/2014/main" id="{EA91C9A4-E7D6-49E5-87FD-E9E76FCCF010}"/>
                </a:ext>
              </a:extLst>
            </p:cNvPr>
            <p:cNvSpPr txBox="1"/>
            <p:nvPr/>
          </p:nvSpPr>
          <p:spPr>
            <a:xfrm>
              <a:off x="3733800" y="3654623"/>
              <a:ext cx="609600" cy="307777"/>
            </a:xfrm>
            <a:prstGeom prst="rect">
              <a:avLst/>
            </a:prstGeom>
            <a:solidFill>
              <a:schemeClr val="bg1"/>
            </a:solidFill>
          </p:spPr>
          <p:txBody>
            <a:bodyPr wrap="square" rtlCol="0">
              <a:spAutoFit/>
            </a:bodyPr>
            <a:lstStyle/>
            <a:p>
              <a:r>
                <a:rPr lang="en-US" sz="1400" b="1" dirty="0"/>
                <a:t>2000</a:t>
              </a:r>
            </a:p>
          </p:txBody>
        </p:sp>
        <p:sp>
          <p:nvSpPr>
            <p:cNvPr id="20" name="TextBox 19">
              <a:extLst>
                <a:ext uri="{FF2B5EF4-FFF2-40B4-BE49-F238E27FC236}">
                  <a16:creationId xmlns:a16="http://schemas.microsoft.com/office/drawing/2014/main" id="{5186904A-BEFB-4986-93E7-7D289CA5267D}"/>
                </a:ext>
              </a:extLst>
            </p:cNvPr>
            <p:cNvSpPr txBox="1"/>
            <p:nvPr/>
          </p:nvSpPr>
          <p:spPr>
            <a:xfrm>
              <a:off x="4343400" y="3657600"/>
              <a:ext cx="685800" cy="307777"/>
            </a:xfrm>
            <a:prstGeom prst="rect">
              <a:avLst/>
            </a:prstGeom>
            <a:solidFill>
              <a:schemeClr val="bg1"/>
            </a:solidFill>
          </p:spPr>
          <p:txBody>
            <a:bodyPr wrap="square" rtlCol="0">
              <a:spAutoFit/>
            </a:bodyPr>
            <a:lstStyle/>
            <a:p>
              <a:r>
                <a:rPr lang="en-US" sz="1400" b="1" dirty="0"/>
                <a:t>2003</a:t>
              </a:r>
            </a:p>
          </p:txBody>
        </p:sp>
        <p:sp>
          <p:nvSpPr>
            <p:cNvPr id="21" name="TextBox 20">
              <a:extLst>
                <a:ext uri="{FF2B5EF4-FFF2-40B4-BE49-F238E27FC236}">
                  <a16:creationId xmlns:a16="http://schemas.microsoft.com/office/drawing/2014/main" id="{F1620D98-A9A1-4B34-9AAF-AF7804F52DD9}"/>
                </a:ext>
              </a:extLst>
            </p:cNvPr>
            <p:cNvSpPr txBox="1"/>
            <p:nvPr/>
          </p:nvSpPr>
          <p:spPr>
            <a:xfrm>
              <a:off x="4953000" y="3657600"/>
              <a:ext cx="685800" cy="307777"/>
            </a:xfrm>
            <a:prstGeom prst="rect">
              <a:avLst/>
            </a:prstGeom>
            <a:solidFill>
              <a:schemeClr val="bg1"/>
            </a:solidFill>
          </p:spPr>
          <p:txBody>
            <a:bodyPr wrap="square" rtlCol="0">
              <a:spAutoFit/>
            </a:bodyPr>
            <a:lstStyle/>
            <a:p>
              <a:r>
                <a:rPr lang="en-US" sz="1400" b="1" dirty="0"/>
                <a:t>2006</a:t>
              </a:r>
            </a:p>
          </p:txBody>
        </p:sp>
        <p:sp>
          <p:nvSpPr>
            <p:cNvPr id="22" name="TextBox 21">
              <a:extLst>
                <a:ext uri="{FF2B5EF4-FFF2-40B4-BE49-F238E27FC236}">
                  <a16:creationId xmlns:a16="http://schemas.microsoft.com/office/drawing/2014/main" id="{2747B9EA-6FC4-4290-B723-2988014C7F57}"/>
                </a:ext>
              </a:extLst>
            </p:cNvPr>
            <p:cNvSpPr txBox="1"/>
            <p:nvPr/>
          </p:nvSpPr>
          <p:spPr>
            <a:xfrm>
              <a:off x="5638800" y="3657600"/>
              <a:ext cx="685800" cy="307777"/>
            </a:xfrm>
            <a:prstGeom prst="rect">
              <a:avLst/>
            </a:prstGeom>
            <a:solidFill>
              <a:schemeClr val="bg1"/>
            </a:solidFill>
          </p:spPr>
          <p:txBody>
            <a:bodyPr wrap="square" rtlCol="0">
              <a:spAutoFit/>
            </a:bodyPr>
            <a:lstStyle/>
            <a:p>
              <a:r>
                <a:rPr lang="en-US" sz="1400" b="1" dirty="0"/>
                <a:t>2009</a:t>
              </a:r>
            </a:p>
          </p:txBody>
        </p:sp>
        <p:sp>
          <p:nvSpPr>
            <p:cNvPr id="23" name="TextBox 22">
              <a:extLst>
                <a:ext uri="{FF2B5EF4-FFF2-40B4-BE49-F238E27FC236}">
                  <a16:creationId xmlns:a16="http://schemas.microsoft.com/office/drawing/2014/main" id="{C6B3198D-9BDF-4262-8844-B090068F765A}"/>
                </a:ext>
              </a:extLst>
            </p:cNvPr>
            <p:cNvSpPr txBox="1"/>
            <p:nvPr/>
          </p:nvSpPr>
          <p:spPr>
            <a:xfrm>
              <a:off x="6248400" y="3657600"/>
              <a:ext cx="685800" cy="307777"/>
            </a:xfrm>
            <a:prstGeom prst="rect">
              <a:avLst/>
            </a:prstGeom>
            <a:solidFill>
              <a:schemeClr val="bg1"/>
            </a:solidFill>
          </p:spPr>
          <p:txBody>
            <a:bodyPr wrap="square" rtlCol="0">
              <a:spAutoFit/>
            </a:bodyPr>
            <a:lstStyle/>
            <a:p>
              <a:r>
                <a:rPr lang="en-US" sz="1400" b="1" dirty="0"/>
                <a:t>2012</a:t>
              </a:r>
            </a:p>
          </p:txBody>
        </p:sp>
        <p:sp>
          <p:nvSpPr>
            <p:cNvPr id="24" name="TextBox 23">
              <a:extLst>
                <a:ext uri="{FF2B5EF4-FFF2-40B4-BE49-F238E27FC236}">
                  <a16:creationId xmlns:a16="http://schemas.microsoft.com/office/drawing/2014/main" id="{9F845087-7605-4305-B3E0-DD90671B8E50}"/>
                </a:ext>
              </a:extLst>
            </p:cNvPr>
            <p:cNvSpPr txBox="1"/>
            <p:nvPr/>
          </p:nvSpPr>
          <p:spPr>
            <a:xfrm>
              <a:off x="6858000" y="3657600"/>
              <a:ext cx="685800" cy="307777"/>
            </a:xfrm>
            <a:prstGeom prst="rect">
              <a:avLst/>
            </a:prstGeom>
            <a:solidFill>
              <a:schemeClr val="bg1"/>
            </a:solidFill>
          </p:spPr>
          <p:txBody>
            <a:bodyPr wrap="square" rtlCol="0">
              <a:spAutoFit/>
            </a:bodyPr>
            <a:lstStyle/>
            <a:p>
              <a:r>
                <a:rPr lang="en-US" sz="1400" b="1" dirty="0"/>
                <a:t>2015</a:t>
              </a:r>
            </a:p>
          </p:txBody>
        </p:sp>
        <p:sp>
          <p:nvSpPr>
            <p:cNvPr id="25" name="TextBox 24">
              <a:extLst>
                <a:ext uri="{FF2B5EF4-FFF2-40B4-BE49-F238E27FC236}">
                  <a16:creationId xmlns:a16="http://schemas.microsoft.com/office/drawing/2014/main" id="{51115A6F-B2B1-4B83-914A-224F405482D0}"/>
                </a:ext>
              </a:extLst>
            </p:cNvPr>
            <p:cNvSpPr txBox="1"/>
            <p:nvPr/>
          </p:nvSpPr>
          <p:spPr>
            <a:xfrm>
              <a:off x="7543800" y="3657600"/>
              <a:ext cx="685800" cy="307777"/>
            </a:xfrm>
            <a:prstGeom prst="rect">
              <a:avLst/>
            </a:prstGeom>
            <a:solidFill>
              <a:schemeClr val="bg1"/>
            </a:solidFill>
          </p:spPr>
          <p:txBody>
            <a:bodyPr wrap="square" rtlCol="0">
              <a:spAutoFit/>
            </a:bodyPr>
            <a:lstStyle/>
            <a:p>
              <a:r>
                <a:rPr lang="en-US" sz="1400" b="1" dirty="0"/>
                <a:t>2018</a:t>
              </a:r>
            </a:p>
          </p:txBody>
        </p:sp>
        <p:sp>
          <p:nvSpPr>
            <p:cNvPr id="27" name="TextBox 26">
              <a:extLst>
                <a:ext uri="{FF2B5EF4-FFF2-40B4-BE49-F238E27FC236}">
                  <a16:creationId xmlns:a16="http://schemas.microsoft.com/office/drawing/2014/main" id="{45CB20EB-593C-45DF-B648-F73902B033D8}"/>
                </a:ext>
              </a:extLst>
            </p:cNvPr>
            <p:cNvSpPr txBox="1"/>
            <p:nvPr/>
          </p:nvSpPr>
          <p:spPr>
            <a:xfrm>
              <a:off x="5638800" y="3962400"/>
              <a:ext cx="685800" cy="307777"/>
            </a:xfrm>
            <a:prstGeom prst="rect">
              <a:avLst/>
            </a:prstGeom>
            <a:solidFill>
              <a:schemeClr val="bg1"/>
            </a:solidFill>
          </p:spPr>
          <p:txBody>
            <a:bodyPr wrap="square" rtlCol="0">
              <a:spAutoFit/>
            </a:bodyPr>
            <a:lstStyle/>
            <a:p>
              <a:r>
                <a:rPr lang="en-US" sz="1400" b="1" dirty="0"/>
                <a:t>Year</a:t>
              </a:r>
            </a:p>
          </p:txBody>
        </p:sp>
      </p:grpSp>
      <p:graphicFrame>
        <p:nvGraphicFramePr>
          <p:cNvPr id="32" name="Chart 31">
            <a:extLst>
              <a:ext uri="{FF2B5EF4-FFF2-40B4-BE49-F238E27FC236}">
                <a16:creationId xmlns:a16="http://schemas.microsoft.com/office/drawing/2014/main" id="{5CA7A980-AA67-44D3-A36B-BB553E3B51E4}"/>
              </a:ext>
            </a:extLst>
          </p:cNvPr>
          <p:cNvGraphicFramePr>
            <a:graphicFrameLocks/>
          </p:cNvGraphicFramePr>
          <p:nvPr>
            <p:extLst>
              <p:ext uri="{D42A27DB-BD31-4B8C-83A1-F6EECF244321}">
                <p14:modId xmlns:p14="http://schemas.microsoft.com/office/powerpoint/2010/main" val="1394044451"/>
              </p:ext>
            </p:extLst>
          </p:nvPr>
        </p:nvGraphicFramePr>
        <p:xfrm>
          <a:off x="533400" y="3581400"/>
          <a:ext cx="4695826" cy="2614614"/>
        </p:xfrm>
        <a:graphic>
          <a:graphicData uri="http://schemas.openxmlformats.org/drawingml/2006/chart">
            <c:chart xmlns:c="http://schemas.openxmlformats.org/drawingml/2006/chart" xmlns:r="http://schemas.openxmlformats.org/officeDocument/2006/relationships" r:id="rId5"/>
          </a:graphicData>
        </a:graphic>
      </p:graphicFrame>
      <p:cxnSp>
        <p:nvCxnSpPr>
          <p:cNvPr id="7" name="Straight Connector 6">
            <a:extLst>
              <a:ext uri="{FF2B5EF4-FFF2-40B4-BE49-F238E27FC236}">
                <a16:creationId xmlns:a16="http://schemas.microsoft.com/office/drawing/2014/main" id="{6046346B-07DA-49DA-AD20-07A665EB214C}"/>
              </a:ext>
            </a:extLst>
          </p:cNvPr>
          <p:cNvCxnSpPr>
            <a:cxnSpLocks/>
          </p:cNvCxnSpPr>
          <p:nvPr/>
        </p:nvCxnSpPr>
        <p:spPr bwMode="auto">
          <a:xfrm>
            <a:off x="1143000" y="4976814"/>
            <a:ext cx="3733800"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Straight Connector 32">
            <a:extLst>
              <a:ext uri="{FF2B5EF4-FFF2-40B4-BE49-F238E27FC236}">
                <a16:creationId xmlns:a16="http://schemas.microsoft.com/office/drawing/2014/main" id="{39FD4D07-B0EC-4B52-9DAA-304329A8334C}"/>
              </a:ext>
            </a:extLst>
          </p:cNvPr>
          <p:cNvCxnSpPr/>
          <p:nvPr/>
        </p:nvCxnSpPr>
        <p:spPr bwMode="auto">
          <a:xfrm>
            <a:off x="5867400" y="4900614"/>
            <a:ext cx="609600" cy="0"/>
          </a:xfrm>
          <a:prstGeom prst="line">
            <a:avLst/>
          </a:prstGeom>
          <a:solidFill>
            <a:schemeClr val="accent1"/>
          </a:solidFill>
          <a:ln w="28575"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 name="Rectangle 33">
            <a:extLst>
              <a:ext uri="{FF2B5EF4-FFF2-40B4-BE49-F238E27FC236}">
                <a16:creationId xmlns:a16="http://schemas.microsoft.com/office/drawing/2014/main" id="{861C77C3-6B07-428A-82E2-9330F99E109E}"/>
              </a:ext>
            </a:extLst>
          </p:cNvPr>
          <p:cNvSpPr/>
          <p:nvPr/>
        </p:nvSpPr>
        <p:spPr>
          <a:xfrm>
            <a:off x="6629400" y="4114800"/>
            <a:ext cx="1828800" cy="1477328"/>
          </a:xfrm>
          <a:prstGeom prst="rect">
            <a:avLst/>
          </a:prstGeom>
        </p:spPr>
        <p:txBody>
          <a:bodyPr wrap="square">
            <a:spAutoFit/>
          </a:bodyPr>
          <a:lstStyle/>
          <a:p>
            <a:pPr algn="ctr"/>
            <a:r>
              <a:rPr lang="en-US" altLang="en-US" sz="1800" b="1" kern="0" dirty="0">
                <a:latin typeface="Arial"/>
                <a:ea typeface="+mj-ea"/>
                <a:cs typeface="+mj-cs"/>
              </a:rPr>
              <a:t>Annual Precipitation Relative to Normal (inches)</a:t>
            </a:r>
            <a:endParaRPr lang="en-US" sz="1800" dirty="0"/>
          </a:p>
        </p:txBody>
      </p:sp>
      <p:sp>
        <p:nvSpPr>
          <p:cNvPr id="35" name="TextBox 34">
            <a:extLst>
              <a:ext uri="{FF2B5EF4-FFF2-40B4-BE49-F238E27FC236}">
                <a16:creationId xmlns:a16="http://schemas.microsoft.com/office/drawing/2014/main" id="{3B26F85D-0FFE-40B3-BC2A-D81E3F429B7C}"/>
              </a:ext>
            </a:extLst>
          </p:cNvPr>
          <p:cNvSpPr txBox="1"/>
          <p:nvPr/>
        </p:nvSpPr>
        <p:spPr>
          <a:xfrm>
            <a:off x="2667000" y="6196014"/>
            <a:ext cx="685800" cy="307777"/>
          </a:xfrm>
          <a:prstGeom prst="rect">
            <a:avLst/>
          </a:prstGeom>
          <a:solidFill>
            <a:schemeClr val="bg1"/>
          </a:solidFill>
        </p:spPr>
        <p:txBody>
          <a:bodyPr wrap="square" rtlCol="0">
            <a:spAutoFit/>
          </a:bodyPr>
          <a:lstStyle/>
          <a:p>
            <a:r>
              <a:rPr lang="en-US" sz="1400" b="1" dirty="0"/>
              <a:t>Year</a:t>
            </a:r>
          </a:p>
        </p:txBody>
      </p:sp>
    </p:spTree>
    <p:extLst>
      <p:ext uri="{BB962C8B-B14F-4D97-AF65-F5344CB8AC3E}">
        <p14:creationId xmlns:p14="http://schemas.microsoft.com/office/powerpoint/2010/main" val="27956998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Shape 369"/>
        <p:cNvGrpSpPr/>
        <p:nvPr/>
      </p:nvGrpSpPr>
      <p:grpSpPr>
        <a:xfrm>
          <a:off x="0" y="0"/>
          <a:ext cx="0" cy="0"/>
          <a:chOff x="0" y="0"/>
          <a:chExt cx="0" cy="0"/>
        </a:xfrm>
      </p:grpSpPr>
      <p:sp>
        <p:nvSpPr>
          <p:cNvPr id="374" name="Shape 374"/>
          <p:cNvSpPr txBox="1"/>
          <p:nvPr/>
        </p:nvSpPr>
        <p:spPr>
          <a:xfrm>
            <a:off x="1263075" y="234399"/>
            <a:ext cx="6558299" cy="400049"/>
          </a:xfrm>
          <a:prstGeom prst="rect">
            <a:avLst/>
          </a:prstGeom>
          <a:noFill/>
          <a:ln>
            <a:noFill/>
          </a:ln>
        </p:spPr>
        <p:txBody>
          <a:bodyPr lIns="68569" tIns="34275" rIns="68569" bIns="34275" anchor="t" anchorCtr="0">
            <a:noAutofit/>
          </a:bodyPr>
          <a:lstStyle/>
          <a:p>
            <a:pPr marL="0" marR="0" lvl="0" indent="0" algn="ctr" defTabSz="914400" rtl="0" eaLnBrk="0" fontAlgn="base" latinLnBrk="0" hangingPunct="0">
              <a:lnSpc>
                <a:spcPct val="100000"/>
              </a:lnSpc>
              <a:spcBef>
                <a:spcPts val="0"/>
              </a:spcBef>
              <a:spcAft>
                <a:spcPts val="0"/>
              </a:spcAft>
              <a:buClr>
                <a:srgbClr val="FFFFFF"/>
              </a:buClr>
              <a:buSzPct val="25000"/>
              <a:buFontTx/>
              <a:buNone/>
              <a:tabLst/>
              <a:defRPr/>
            </a:pPr>
            <a:r>
              <a:rPr kumimoji="0" lang="en-US" sz="2800" b="1" i="0" u="none" strike="noStrike" kern="1200" cap="none" spc="0" normalizeH="0" baseline="0" noProof="0" dirty="0">
                <a:ln>
                  <a:noFill/>
                </a:ln>
                <a:solidFill>
                  <a:srgbClr val="FFFF99"/>
                </a:solidFill>
                <a:effectLst/>
                <a:uLnTx/>
                <a:uFillTx/>
                <a:latin typeface="Arial"/>
                <a:ea typeface="Arial"/>
                <a:cs typeface="Arial"/>
                <a:sym typeface="Arial"/>
              </a:rPr>
              <a:t>General Closed Lake Water B</a:t>
            </a:r>
            <a:r>
              <a:rPr kumimoji="0" lang="en-US" sz="2800" b="1" i="0" u="none" strike="noStrike" kern="1200" cap="none" spc="0" normalizeH="0" baseline="0" noProof="0" dirty="0">
                <a:ln>
                  <a:noFill/>
                </a:ln>
                <a:solidFill>
                  <a:srgbClr val="FFFF99"/>
                </a:solidFill>
                <a:effectLst/>
                <a:uLnTx/>
                <a:uFillTx/>
                <a:latin typeface="Arial" charset="0"/>
                <a:ea typeface="+mn-ea"/>
                <a:cs typeface="+mn-cs"/>
              </a:rPr>
              <a:t>udget</a:t>
            </a:r>
            <a:endParaRPr kumimoji="0" lang="en-US" sz="2800" b="1" i="0" u="none" strike="noStrike" kern="1200" cap="none" spc="0" normalizeH="0" baseline="0" noProof="0" dirty="0">
              <a:ln>
                <a:noFill/>
              </a:ln>
              <a:solidFill>
                <a:srgbClr val="FFFF99"/>
              </a:solidFill>
              <a:effectLst/>
              <a:uLnTx/>
              <a:uFillTx/>
              <a:latin typeface="Arial"/>
              <a:ea typeface="Arial"/>
              <a:cs typeface="Arial"/>
              <a:sym typeface="Arial"/>
            </a:endParaRPr>
          </a:p>
        </p:txBody>
      </p:sp>
      <p:grpSp>
        <p:nvGrpSpPr>
          <p:cNvPr id="2" name="Group 1">
            <a:extLst>
              <a:ext uri="{FF2B5EF4-FFF2-40B4-BE49-F238E27FC236}">
                <a16:creationId xmlns:a16="http://schemas.microsoft.com/office/drawing/2014/main" id="{1884FC60-C368-47D3-BCE8-C5302EFC503C}"/>
              </a:ext>
            </a:extLst>
          </p:cNvPr>
          <p:cNvGrpSpPr/>
          <p:nvPr/>
        </p:nvGrpSpPr>
        <p:grpSpPr>
          <a:xfrm>
            <a:off x="848140" y="886582"/>
            <a:ext cx="7448132" cy="5633488"/>
            <a:chOff x="1583953" y="1251016"/>
            <a:chExt cx="5950001" cy="4692584"/>
          </a:xfrm>
        </p:grpSpPr>
        <p:sp>
          <p:nvSpPr>
            <p:cNvPr id="372" name="Shape 372"/>
            <p:cNvSpPr/>
            <p:nvPr/>
          </p:nvSpPr>
          <p:spPr>
            <a:xfrm>
              <a:off x="1583953" y="1251016"/>
              <a:ext cx="5950001" cy="4692584"/>
            </a:xfrm>
            <a:prstGeom prst="rect">
              <a:avLst/>
            </a:prstGeom>
            <a:solidFill>
              <a:schemeClr val="lt1"/>
            </a:solidFill>
            <a:ln w="25400" cap="flat" cmpd="sng">
              <a:solidFill>
                <a:schemeClr val="lt1"/>
              </a:solidFill>
              <a:prstDash val="solid"/>
              <a:round/>
              <a:headEnd type="none" w="med" len="med"/>
              <a:tailEnd type="none" w="med" len="med"/>
            </a:ln>
          </p:spPr>
          <p:txBody>
            <a:bodyPr lIns="68569" tIns="34275" rIns="68569" bIns="34275"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3000" b="0" i="0" u="none" strike="noStrike" kern="1200" cap="none" spc="0" normalizeH="0" baseline="0" noProof="0" dirty="0">
                <a:ln>
                  <a:noFill/>
                </a:ln>
                <a:solidFill>
                  <a:srgbClr val="FFFFFF"/>
                </a:solidFill>
                <a:effectLst/>
                <a:uLnTx/>
                <a:uFillTx/>
                <a:latin typeface="Arial"/>
                <a:ea typeface="Arial"/>
                <a:cs typeface="Arial"/>
                <a:sym typeface="Arial"/>
              </a:endParaRPr>
            </a:p>
          </p:txBody>
        </p:sp>
        <p:pic>
          <p:nvPicPr>
            <p:cNvPr id="373" name="Shape 373"/>
            <p:cNvPicPr preferRelativeResize="0"/>
            <p:nvPr/>
          </p:nvPicPr>
          <p:blipFill rotWithShape="1">
            <a:blip r:embed="rId3">
              <a:alphaModFix/>
            </a:blip>
            <a:srcRect/>
            <a:stretch/>
          </p:blipFill>
          <p:spPr>
            <a:xfrm>
              <a:off x="1904852" y="1314479"/>
              <a:ext cx="5301249" cy="4540947"/>
            </a:xfrm>
            <a:prstGeom prst="rect">
              <a:avLst/>
            </a:prstGeom>
            <a:noFill/>
            <a:ln>
              <a:noFill/>
            </a:ln>
          </p:spPr>
        </p:pic>
        <p:sp>
          <p:nvSpPr>
            <p:cNvPr id="375" name="Shape 375"/>
            <p:cNvSpPr txBox="1"/>
            <p:nvPr/>
          </p:nvSpPr>
          <p:spPr>
            <a:xfrm>
              <a:off x="5582535" y="1668022"/>
              <a:ext cx="1397700" cy="400049"/>
            </a:xfrm>
            <a:prstGeom prst="rect">
              <a:avLst/>
            </a:prstGeom>
            <a:solidFill>
              <a:schemeClr val="lt1"/>
            </a:solidFill>
            <a:ln>
              <a:noFill/>
            </a:ln>
          </p:spPr>
          <p:txBody>
            <a:bodyPr lIns="68569" tIns="34275" rIns="68569" bIns="34275" anchor="t" anchorCtr="0">
              <a:noAutofit/>
            </a:bodyPr>
            <a:lstStyle/>
            <a:p>
              <a:pPr marL="0" marR="0" lvl="0" indent="0" algn="ctr" defTabSz="914400" rtl="0" eaLnBrk="0" fontAlgn="base" latinLnBrk="0" hangingPunct="0">
                <a:lnSpc>
                  <a:spcPct val="100000"/>
                </a:lnSpc>
                <a:spcBef>
                  <a:spcPts val="0"/>
                </a:spcBef>
                <a:spcAft>
                  <a:spcPts val="0"/>
                </a:spcAft>
                <a:buClr>
                  <a:srgbClr val="007E39"/>
                </a:buClr>
                <a:buSzPct val="25000"/>
                <a:buFontTx/>
                <a:buNone/>
                <a:tabLst/>
                <a:defRPr/>
              </a:pPr>
              <a:r>
                <a:rPr kumimoji="0" lang="en-US" sz="1500" b="1" i="0" u="none" strike="noStrike" kern="1200" cap="none" spc="0" normalizeH="0" baseline="0" noProof="0" dirty="0">
                  <a:ln>
                    <a:noFill/>
                  </a:ln>
                  <a:solidFill>
                    <a:srgbClr val="007E39"/>
                  </a:solidFill>
                  <a:effectLst/>
                  <a:uLnTx/>
                  <a:uFillTx/>
                  <a:latin typeface="Arial"/>
                  <a:ea typeface="Arial"/>
                  <a:cs typeface="Arial"/>
                  <a:sym typeface="Arial"/>
                </a:rPr>
                <a:t>Precipitation</a:t>
              </a:r>
            </a:p>
          </p:txBody>
        </p:sp>
        <p:sp>
          <p:nvSpPr>
            <p:cNvPr id="376" name="Shape 376"/>
            <p:cNvSpPr txBox="1"/>
            <p:nvPr/>
          </p:nvSpPr>
          <p:spPr>
            <a:xfrm>
              <a:off x="2786264" y="3517759"/>
              <a:ext cx="1278675" cy="259424"/>
            </a:xfrm>
            <a:prstGeom prst="rect">
              <a:avLst/>
            </a:prstGeom>
            <a:noFill/>
            <a:ln>
              <a:noFill/>
            </a:ln>
          </p:spPr>
          <p:txBody>
            <a:bodyPr lIns="68569" tIns="34275" rIns="68569" bIns="34275" anchor="t" anchorCtr="0">
              <a:noAutofit/>
            </a:bodyPr>
            <a:lstStyle/>
            <a:p>
              <a:pPr marL="0" marR="0" lvl="0" indent="0" algn="ctr" defTabSz="914400" rtl="0" eaLnBrk="0" fontAlgn="base" latinLnBrk="0" hangingPunct="0">
                <a:lnSpc>
                  <a:spcPct val="100000"/>
                </a:lnSpc>
                <a:spcBef>
                  <a:spcPts val="0"/>
                </a:spcBef>
                <a:spcAft>
                  <a:spcPts val="0"/>
                </a:spcAft>
                <a:buClr>
                  <a:srgbClr val="007E39"/>
                </a:buClr>
                <a:buSzPct val="25000"/>
                <a:buFontTx/>
                <a:buNone/>
                <a:tabLst/>
                <a:defRPr/>
              </a:pPr>
              <a:r>
                <a:rPr kumimoji="0" lang="en-US" sz="1200" b="1" i="0" u="none" strike="noStrike" kern="1200" cap="none" spc="0" normalizeH="0" baseline="0" noProof="0" dirty="0">
                  <a:ln>
                    <a:noFill/>
                  </a:ln>
                  <a:solidFill>
                    <a:srgbClr val="007E39"/>
                  </a:solidFill>
                  <a:effectLst/>
                  <a:uLnTx/>
                  <a:uFillTx/>
                  <a:latin typeface="Arial"/>
                  <a:ea typeface="Arial"/>
                  <a:cs typeface="Arial"/>
                  <a:sym typeface="Arial"/>
                </a:rPr>
                <a:t>Surface-water Runoff</a:t>
              </a:r>
            </a:p>
          </p:txBody>
        </p:sp>
        <p:sp>
          <p:nvSpPr>
            <p:cNvPr id="377" name="Shape 377"/>
            <p:cNvSpPr txBox="1"/>
            <p:nvPr/>
          </p:nvSpPr>
          <p:spPr>
            <a:xfrm>
              <a:off x="5613824" y="2581961"/>
              <a:ext cx="1397700" cy="297675"/>
            </a:xfrm>
            <a:prstGeom prst="rect">
              <a:avLst/>
            </a:prstGeom>
            <a:solidFill>
              <a:schemeClr val="lt1"/>
            </a:solidFill>
            <a:ln>
              <a:noFill/>
            </a:ln>
          </p:spPr>
          <p:txBody>
            <a:bodyPr lIns="68569" tIns="34275" rIns="68569" bIns="34275" anchor="t" anchorCtr="0">
              <a:noAutofit/>
            </a:bodyPr>
            <a:lstStyle/>
            <a:p>
              <a:pPr marL="0" marR="0" lvl="0" indent="0" algn="ctr" defTabSz="914400" rtl="0" eaLnBrk="0" fontAlgn="base" latinLnBrk="0" hangingPunct="0">
                <a:lnSpc>
                  <a:spcPct val="100000"/>
                </a:lnSpc>
                <a:spcBef>
                  <a:spcPts val="0"/>
                </a:spcBef>
                <a:spcAft>
                  <a:spcPts val="0"/>
                </a:spcAft>
                <a:buClr>
                  <a:srgbClr val="C00000"/>
                </a:buClr>
                <a:buSzPct val="25000"/>
                <a:buFontTx/>
                <a:buNone/>
                <a:tabLst/>
                <a:defRPr/>
              </a:pPr>
              <a:r>
                <a:rPr kumimoji="0" lang="en-US" sz="1500" b="1" i="0" u="none" strike="noStrike" kern="1200" cap="none" spc="0" normalizeH="0" baseline="0" noProof="0" dirty="0">
                  <a:ln>
                    <a:noFill/>
                  </a:ln>
                  <a:solidFill>
                    <a:srgbClr val="C00000"/>
                  </a:solidFill>
                  <a:effectLst/>
                  <a:uLnTx/>
                  <a:uFillTx/>
                  <a:latin typeface="Arial"/>
                  <a:ea typeface="Arial"/>
                  <a:cs typeface="Arial"/>
                  <a:sym typeface="Arial"/>
                </a:rPr>
                <a:t>Evaporation</a:t>
              </a:r>
            </a:p>
          </p:txBody>
        </p:sp>
        <p:sp>
          <p:nvSpPr>
            <p:cNvPr id="378" name="Shape 378"/>
            <p:cNvSpPr txBox="1"/>
            <p:nvPr/>
          </p:nvSpPr>
          <p:spPr>
            <a:xfrm>
              <a:off x="2027901" y="2241816"/>
              <a:ext cx="1397700" cy="297675"/>
            </a:xfrm>
            <a:prstGeom prst="rect">
              <a:avLst/>
            </a:prstGeom>
            <a:solidFill>
              <a:schemeClr val="lt1"/>
            </a:solidFill>
            <a:ln>
              <a:noFill/>
            </a:ln>
          </p:spPr>
          <p:txBody>
            <a:bodyPr lIns="68569" tIns="34275" rIns="68569" bIns="34275" anchor="t" anchorCtr="0">
              <a:noAutofit/>
            </a:bodyPr>
            <a:lstStyle/>
            <a:p>
              <a:pPr marL="0" marR="0" lvl="0" indent="0" algn="ctr" defTabSz="914400" rtl="0" eaLnBrk="0" fontAlgn="base" latinLnBrk="0" hangingPunct="0">
                <a:lnSpc>
                  <a:spcPct val="100000"/>
                </a:lnSpc>
                <a:spcBef>
                  <a:spcPts val="0"/>
                </a:spcBef>
                <a:spcAft>
                  <a:spcPts val="0"/>
                </a:spcAft>
                <a:buClr>
                  <a:srgbClr val="C00000"/>
                </a:buClr>
                <a:buSzPct val="25000"/>
                <a:buFontTx/>
                <a:buNone/>
                <a:tabLst/>
                <a:defRPr/>
              </a:pPr>
              <a:r>
                <a:rPr kumimoji="0" lang="en-US" sz="1500" b="1" i="0" u="none" strike="noStrike" kern="1200" cap="none" spc="0" normalizeH="0" baseline="0" noProof="0" dirty="0">
                  <a:ln>
                    <a:noFill/>
                  </a:ln>
                  <a:solidFill>
                    <a:srgbClr val="C00000"/>
                  </a:solidFill>
                  <a:effectLst/>
                  <a:uLnTx/>
                  <a:uFillTx/>
                  <a:latin typeface="Arial"/>
                  <a:ea typeface="Arial"/>
                  <a:cs typeface="Arial"/>
                  <a:sym typeface="Arial"/>
                </a:rPr>
                <a:t>Plant Transpiration</a:t>
              </a:r>
            </a:p>
          </p:txBody>
        </p:sp>
        <p:sp>
          <p:nvSpPr>
            <p:cNvPr id="379" name="Shape 379"/>
            <p:cNvSpPr txBox="1"/>
            <p:nvPr/>
          </p:nvSpPr>
          <p:spPr>
            <a:xfrm rot="1445170">
              <a:off x="2451075" y="4169733"/>
              <a:ext cx="1397700" cy="259424"/>
            </a:xfrm>
            <a:prstGeom prst="rect">
              <a:avLst/>
            </a:prstGeom>
            <a:noFill/>
            <a:ln>
              <a:noFill/>
            </a:ln>
          </p:spPr>
          <p:txBody>
            <a:bodyPr lIns="68569" tIns="34275" rIns="68569" bIns="34275" anchor="t" anchorCtr="0">
              <a:noAutofit/>
            </a:bodyPr>
            <a:lstStyle/>
            <a:p>
              <a:pPr marL="0" marR="0" lvl="0" indent="0" algn="ctr" defTabSz="914400" rtl="0" eaLnBrk="0" fontAlgn="base" latinLnBrk="0" hangingPunct="0">
                <a:lnSpc>
                  <a:spcPct val="100000"/>
                </a:lnSpc>
                <a:spcBef>
                  <a:spcPts val="0"/>
                </a:spcBef>
                <a:spcAft>
                  <a:spcPts val="0"/>
                </a:spcAft>
                <a:buClr>
                  <a:srgbClr val="000000"/>
                </a:buClr>
                <a:buSzPct val="25000"/>
                <a:buFontTx/>
                <a:buNone/>
                <a:tabLst/>
                <a:defRPr/>
              </a:pPr>
              <a:r>
                <a:rPr kumimoji="0" lang="en-US" sz="1200" b="1" i="0" u="none" strike="noStrike" kern="1200" cap="none" spc="0" normalizeH="0" baseline="0" noProof="0" dirty="0">
                  <a:ln>
                    <a:noFill/>
                  </a:ln>
                  <a:solidFill>
                    <a:srgbClr val="000000"/>
                  </a:solidFill>
                  <a:effectLst/>
                  <a:uLnTx/>
                  <a:uFillTx/>
                  <a:latin typeface="Arial"/>
                  <a:ea typeface="Arial"/>
                  <a:cs typeface="Arial"/>
                  <a:sym typeface="Arial"/>
                </a:rPr>
                <a:t>Shallow Aquifer</a:t>
              </a:r>
            </a:p>
          </p:txBody>
        </p:sp>
        <p:sp>
          <p:nvSpPr>
            <p:cNvPr id="380" name="Shape 380"/>
            <p:cNvSpPr txBox="1"/>
            <p:nvPr/>
          </p:nvSpPr>
          <p:spPr>
            <a:xfrm rot="1468772">
              <a:off x="2411921" y="4542355"/>
              <a:ext cx="1397700" cy="259424"/>
            </a:xfrm>
            <a:prstGeom prst="rect">
              <a:avLst/>
            </a:prstGeom>
            <a:noFill/>
            <a:ln>
              <a:noFill/>
            </a:ln>
          </p:spPr>
          <p:txBody>
            <a:bodyPr lIns="68569" tIns="34275" rIns="68569" bIns="34275" anchor="t" anchorCtr="0">
              <a:noAutofit/>
            </a:bodyPr>
            <a:lstStyle/>
            <a:p>
              <a:pPr marL="0" marR="0" lvl="0" indent="0" algn="ctr" defTabSz="914400" rtl="0" eaLnBrk="0" fontAlgn="base" latinLnBrk="0" hangingPunct="0">
                <a:lnSpc>
                  <a:spcPct val="100000"/>
                </a:lnSpc>
                <a:spcBef>
                  <a:spcPts val="0"/>
                </a:spcBef>
                <a:spcAft>
                  <a:spcPts val="0"/>
                </a:spcAft>
                <a:buClr>
                  <a:srgbClr val="000000"/>
                </a:buClr>
                <a:buSzPct val="25000"/>
                <a:buFontTx/>
                <a:buNone/>
                <a:tabLst/>
                <a:defRPr/>
              </a:pPr>
              <a:r>
                <a:rPr kumimoji="0" lang="en-US" sz="1200" b="1" i="0" u="none" strike="noStrike" kern="1200" cap="none" spc="0" normalizeH="0" baseline="0" noProof="0" dirty="0">
                  <a:ln>
                    <a:noFill/>
                  </a:ln>
                  <a:solidFill>
                    <a:srgbClr val="000000"/>
                  </a:solidFill>
                  <a:effectLst/>
                  <a:uLnTx/>
                  <a:uFillTx/>
                  <a:latin typeface="Arial"/>
                  <a:ea typeface="Arial"/>
                  <a:cs typeface="Arial"/>
                  <a:sym typeface="Arial"/>
                </a:rPr>
                <a:t>Deep Aquifer</a:t>
              </a:r>
            </a:p>
          </p:txBody>
        </p:sp>
        <p:sp>
          <p:nvSpPr>
            <p:cNvPr id="381" name="Shape 381"/>
            <p:cNvSpPr txBox="1"/>
            <p:nvPr/>
          </p:nvSpPr>
          <p:spPr>
            <a:xfrm rot="20002462">
              <a:off x="4394855" y="4573360"/>
              <a:ext cx="1278675" cy="259424"/>
            </a:xfrm>
            <a:prstGeom prst="rect">
              <a:avLst/>
            </a:prstGeom>
            <a:noFill/>
            <a:ln>
              <a:noFill/>
            </a:ln>
          </p:spPr>
          <p:txBody>
            <a:bodyPr lIns="68569" tIns="34275" rIns="68569" bIns="34275" anchor="t" anchorCtr="0">
              <a:noAutofit/>
            </a:bodyPr>
            <a:lstStyle/>
            <a:p>
              <a:pPr marL="0" marR="0" lvl="0" indent="0" algn="ctr" defTabSz="914400" rtl="0" eaLnBrk="0" fontAlgn="base" latinLnBrk="0" hangingPunct="0">
                <a:lnSpc>
                  <a:spcPct val="100000"/>
                </a:lnSpc>
                <a:spcBef>
                  <a:spcPts val="0"/>
                </a:spcBef>
                <a:spcAft>
                  <a:spcPts val="0"/>
                </a:spcAft>
                <a:buClr>
                  <a:srgbClr val="007E39"/>
                </a:buClr>
                <a:buSzPct val="25000"/>
                <a:buFontTx/>
                <a:buNone/>
                <a:tabLst/>
                <a:defRPr/>
              </a:pPr>
              <a:r>
                <a:rPr kumimoji="0" lang="en-US" sz="1050" b="1" i="0" u="none" strike="noStrike" kern="1200" cap="none" spc="0" normalizeH="0" baseline="0" noProof="0" dirty="0">
                  <a:ln>
                    <a:noFill/>
                  </a:ln>
                  <a:solidFill>
                    <a:srgbClr val="007E39"/>
                  </a:solidFill>
                  <a:effectLst/>
                  <a:uLnTx/>
                  <a:uFillTx/>
                  <a:latin typeface="Arial"/>
                  <a:ea typeface="Arial"/>
                  <a:cs typeface="Arial"/>
                  <a:sym typeface="Arial"/>
                </a:rPr>
                <a:t>Groundwater</a:t>
              </a:r>
            </a:p>
            <a:p>
              <a:pPr marL="0" marR="0" lvl="0" indent="0" algn="ctr" defTabSz="914400" rtl="0" eaLnBrk="0" fontAlgn="base" latinLnBrk="0" hangingPunct="0">
                <a:lnSpc>
                  <a:spcPct val="100000"/>
                </a:lnSpc>
                <a:spcBef>
                  <a:spcPts val="0"/>
                </a:spcBef>
                <a:spcAft>
                  <a:spcPts val="0"/>
                </a:spcAft>
                <a:buClr>
                  <a:srgbClr val="007E39"/>
                </a:buClr>
                <a:buSzPct val="25000"/>
                <a:buFontTx/>
                <a:buNone/>
                <a:tabLst/>
                <a:defRPr/>
              </a:pPr>
              <a:r>
                <a:rPr kumimoji="0" lang="en-US" sz="1050" b="1" i="0" u="none" strike="noStrike" kern="1200" cap="none" spc="0" normalizeH="0" baseline="0" noProof="0" dirty="0">
                  <a:ln>
                    <a:noFill/>
                  </a:ln>
                  <a:solidFill>
                    <a:srgbClr val="007E39"/>
                  </a:solidFill>
                  <a:effectLst/>
                  <a:uLnTx/>
                  <a:uFillTx/>
                  <a:latin typeface="Arial"/>
                  <a:ea typeface="Arial"/>
                  <a:cs typeface="Arial"/>
                  <a:sym typeface="Arial"/>
                </a:rPr>
                <a:t>Inflow</a:t>
              </a:r>
            </a:p>
          </p:txBody>
        </p:sp>
        <p:sp>
          <p:nvSpPr>
            <p:cNvPr id="382" name="Shape 382"/>
            <p:cNvSpPr txBox="1"/>
            <p:nvPr/>
          </p:nvSpPr>
          <p:spPr>
            <a:xfrm rot="19851614">
              <a:off x="6032341" y="4103352"/>
              <a:ext cx="1278675" cy="259424"/>
            </a:xfrm>
            <a:prstGeom prst="rect">
              <a:avLst/>
            </a:prstGeom>
            <a:noFill/>
            <a:ln>
              <a:noFill/>
            </a:ln>
          </p:spPr>
          <p:txBody>
            <a:bodyPr lIns="68569" tIns="34275" rIns="68569" bIns="34275" anchor="t" anchorCtr="0">
              <a:noAutofit/>
            </a:bodyPr>
            <a:lstStyle/>
            <a:p>
              <a:pPr marL="0" marR="0" lvl="0" indent="0" algn="ctr" defTabSz="914400" rtl="0" eaLnBrk="0" fontAlgn="base" latinLnBrk="0" hangingPunct="0">
                <a:lnSpc>
                  <a:spcPct val="100000"/>
                </a:lnSpc>
                <a:spcBef>
                  <a:spcPts val="0"/>
                </a:spcBef>
                <a:spcAft>
                  <a:spcPts val="0"/>
                </a:spcAft>
                <a:buClr>
                  <a:srgbClr val="C00000"/>
                </a:buClr>
                <a:buSzPct val="25000"/>
                <a:buFontTx/>
                <a:buNone/>
                <a:tabLst/>
                <a:defRPr/>
              </a:pPr>
              <a:r>
                <a:rPr kumimoji="0" lang="en-US" sz="1050" b="1" i="0" u="none" strike="noStrike" kern="1200" cap="none" spc="0" normalizeH="0" baseline="0" noProof="0" dirty="0">
                  <a:ln>
                    <a:noFill/>
                  </a:ln>
                  <a:solidFill>
                    <a:srgbClr val="C00000"/>
                  </a:solidFill>
                  <a:effectLst/>
                  <a:uLnTx/>
                  <a:uFillTx/>
                  <a:latin typeface="Arial"/>
                  <a:ea typeface="Arial"/>
                  <a:cs typeface="Arial"/>
                  <a:sym typeface="Arial"/>
                </a:rPr>
                <a:t>Lake water</a:t>
              </a:r>
            </a:p>
            <a:p>
              <a:pPr marL="0" marR="0" lvl="0" indent="0" algn="ctr" defTabSz="914400" rtl="0" eaLnBrk="0" fontAlgn="base" latinLnBrk="0" hangingPunct="0">
                <a:lnSpc>
                  <a:spcPct val="100000"/>
                </a:lnSpc>
                <a:spcBef>
                  <a:spcPts val="0"/>
                </a:spcBef>
                <a:spcAft>
                  <a:spcPts val="0"/>
                </a:spcAft>
                <a:buClr>
                  <a:srgbClr val="C00000"/>
                </a:buClr>
                <a:buSzPct val="25000"/>
                <a:buFontTx/>
                <a:buNone/>
                <a:tabLst/>
                <a:defRPr/>
              </a:pPr>
              <a:r>
                <a:rPr kumimoji="0" lang="en-US" sz="1050" b="1" i="0" u="none" strike="noStrike" kern="1200" cap="none" spc="0" normalizeH="0" baseline="0" noProof="0" dirty="0">
                  <a:ln>
                    <a:noFill/>
                  </a:ln>
                  <a:solidFill>
                    <a:srgbClr val="C00000"/>
                  </a:solidFill>
                  <a:effectLst/>
                  <a:uLnTx/>
                  <a:uFillTx/>
                  <a:latin typeface="Arial"/>
                  <a:ea typeface="Arial"/>
                  <a:cs typeface="Arial"/>
                  <a:sym typeface="Arial"/>
                </a:rPr>
                <a:t>Outflow</a:t>
              </a:r>
            </a:p>
          </p:txBody>
        </p:sp>
        <p:pic>
          <p:nvPicPr>
            <p:cNvPr id="383" name="Shape 383"/>
            <p:cNvPicPr preferRelativeResize="0"/>
            <p:nvPr/>
          </p:nvPicPr>
          <p:blipFill rotWithShape="1">
            <a:blip r:embed="rId4">
              <a:alphaModFix/>
            </a:blip>
            <a:srcRect/>
            <a:stretch/>
          </p:blipFill>
          <p:spPr>
            <a:xfrm>
              <a:off x="1726571" y="5584063"/>
              <a:ext cx="857250" cy="315450"/>
            </a:xfrm>
            <a:prstGeom prst="rect">
              <a:avLst/>
            </a:prstGeom>
            <a:noFill/>
            <a:ln>
              <a:noFill/>
            </a:ln>
          </p:spPr>
        </p:pic>
        <p:grpSp>
          <p:nvGrpSpPr>
            <p:cNvPr id="384" name="Shape 384"/>
            <p:cNvGrpSpPr/>
            <p:nvPr/>
          </p:nvGrpSpPr>
          <p:grpSpPr>
            <a:xfrm>
              <a:off x="1810522" y="3587336"/>
              <a:ext cx="591750" cy="611319"/>
              <a:chOff x="890029" y="3640110"/>
              <a:chExt cx="789000" cy="815092"/>
            </a:xfrm>
          </p:grpSpPr>
          <p:cxnSp>
            <p:nvCxnSpPr>
              <p:cNvPr id="385" name="Shape 385"/>
              <p:cNvCxnSpPr/>
              <p:nvPr/>
            </p:nvCxnSpPr>
            <p:spPr>
              <a:xfrm rot="10800000">
                <a:off x="1603411" y="3640110"/>
                <a:ext cx="0" cy="785700"/>
              </a:xfrm>
              <a:prstGeom prst="straightConnector1">
                <a:avLst/>
              </a:prstGeom>
              <a:noFill/>
              <a:ln w="41275" cap="flat" cmpd="sng">
                <a:solidFill>
                  <a:srgbClr val="FF0000"/>
                </a:solidFill>
                <a:prstDash val="solid"/>
                <a:round/>
                <a:headEnd type="none" w="med" len="med"/>
                <a:tailEnd type="none" w="med" len="med"/>
              </a:ln>
            </p:spPr>
          </p:cxnSp>
          <p:sp>
            <p:nvSpPr>
              <p:cNvPr id="386" name="Shape 386"/>
              <p:cNvSpPr txBox="1"/>
              <p:nvPr/>
            </p:nvSpPr>
            <p:spPr>
              <a:xfrm>
                <a:off x="890029" y="4058302"/>
                <a:ext cx="789000" cy="396900"/>
              </a:xfrm>
              <a:prstGeom prst="rect">
                <a:avLst/>
              </a:prstGeom>
              <a:noFill/>
              <a:ln>
                <a:noFill/>
              </a:ln>
            </p:spPr>
            <p:txBody>
              <a:bodyPr lIns="68569" tIns="34275" rIns="68569" bIns="34275" anchor="t" anchorCtr="0">
                <a:noAutofit/>
              </a:bodyPr>
              <a:lstStyle/>
              <a:p>
                <a:pPr marL="0" marR="0" lvl="0" indent="0" algn="ctr" defTabSz="914400" rtl="0" eaLnBrk="0" fontAlgn="base" latinLnBrk="0" hangingPunct="0">
                  <a:lnSpc>
                    <a:spcPct val="100000"/>
                  </a:lnSpc>
                  <a:spcBef>
                    <a:spcPts val="0"/>
                  </a:spcBef>
                  <a:spcAft>
                    <a:spcPts val="0"/>
                  </a:spcAft>
                  <a:buClr>
                    <a:srgbClr val="FF0000"/>
                  </a:buClr>
                  <a:buSzPct val="25000"/>
                  <a:buFontTx/>
                  <a:buNone/>
                  <a:tabLst/>
                  <a:defRPr/>
                </a:pPr>
                <a:r>
                  <a:rPr kumimoji="0" lang="en-US" sz="1500" b="1" i="0" u="none" strike="noStrike" kern="1200" cap="none" spc="0" normalizeH="0" baseline="0" noProof="0" dirty="0">
                    <a:ln>
                      <a:noFill/>
                    </a:ln>
                    <a:solidFill>
                      <a:srgbClr val="FF0000"/>
                    </a:solidFill>
                    <a:effectLst/>
                    <a:uLnTx/>
                    <a:uFillTx/>
                    <a:latin typeface="Arial"/>
                    <a:ea typeface="Arial"/>
                    <a:cs typeface="Arial"/>
                    <a:sym typeface="Arial"/>
                  </a:rPr>
                  <a:t>Well</a:t>
                </a:r>
              </a:p>
            </p:txBody>
          </p:sp>
        </p:grpSp>
      </p:grpSp>
    </p:spTree>
    <p:extLst>
      <p:ext uri="{BB962C8B-B14F-4D97-AF65-F5344CB8AC3E}">
        <p14:creationId xmlns:p14="http://schemas.microsoft.com/office/powerpoint/2010/main" val="1351110517"/>
      </p:ext>
    </p:extLst>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505" t="-3" r="22333" b="1"/>
          <a:stretch/>
        </p:blipFill>
        <p:spPr>
          <a:xfrm>
            <a:off x="-8626" y="0"/>
            <a:ext cx="9144000" cy="6858000"/>
          </a:xfrm>
          <a:prstGeom prst="rect">
            <a:avLst/>
          </a:prstGeom>
        </p:spPr>
      </p:pic>
      <p:sp>
        <p:nvSpPr>
          <p:cNvPr id="5" name="Rectangle 4"/>
          <p:cNvSpPr/>
          <p:nvPr/>
        </p:nvSpPr>
        <p:spPr bwMode="auto">
          <a:xfrm>
            <a:off x="2875" y="-51279"/>
            <a:ext cx="9220200" cy="6883400"/>
          </a:xfrm>
          <a:prstGeom prst="rect">
            <a:avLst/>
          </a:prstGeom>
          <a:solidFill>
            <a:schemeClr val="bg1">
              <a:alpha val="49000"/>
            </a:schemeClr>
          </a:solidFill>
          <a:ln w="127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charset="0"/>
            </a:endParaRPr>
          </a:p>
        </p:txBody>
      </p:sp>
      <p:sp>
        <p:nvSpPr>
          <p:cNvPr id="2" name="Title 1"/>
          <p:cNvSpPr>
            <a:spLocks noGrp="1"/>
          </p:cNvSpPr>
          <p:nvPr>
            <p:ph type="title"/>
          </p:nvPr>
        </p:nvSpPr>
        <p:spPr>
          <a:xfrm>
            <a:off x="381000" y="0"/>
            <a:ext cx="8305800" cy="1143000"/>
          </a:xfrm>
        </p:spPr>
        <p:txBody>
          <a:bodyPr/>
          <a:lstStyle/>
          <a:p>
            <a:pPr algn="ctr"/>
            <a:r>
              <a:rPr lang="en-US" sz="2800" dirty="0">
                <a:solidFill>
                  <a:srgbClr val="002060"/>
                </a:solidFill>
              </a:rPr>
              <a:t>Statistical Analysis of Lake Levels - Objectives</a:t>
            </a:r>
          </a:p>
        </p:txBody>
      </p:sp>
      <p:sp>
        <p:nvSpPr>
          <p:cNvPr id="3" name="Content Placeholder 2"/>
          <p:cNvSpPr>
            <a:spLocks noGrp="1"/>
          </p:cNvSpPr>
          <p:nvPr>
            <p:ph idx="1"/>
          </p:nvPr>
        </p:nvSpPr>
        <p:spPr>
          <a:xfrm>
            <a:off x="381000" y="1143000"/>
            <a:ext cx="8610600" cy="4495800"/>
          </a:xfrm>
        </p:spPr>
        <p:txBody>
          <a:bodyPr/>
          <a:lstStyle/>
          <a:p>
            <a:pPr marL="0" indent="0">
              <a:buClrTx/>
              <a:buNone/>
            </a:pPr>
            <a:r>
              <a:rPr lang="en-US" dirty="0">
                <a:solidFill>
                  <a:schemeClr val="tx2"/>
                </a:solidFill>
              </a:rPr>
              <a:t>Short-term (1999-2014) analysis</a:t>
            </a:r>
          </a:p>
          <a:p>
            <a:pPr>
              <a:buClrTx/>
            </a:pPr>
            <a:endParaRPr lang="en-US" sz="1000" dirty="0">
              <a:solidFill>
                <a:schemeClr val="tx2"/>
              </a:solidFill>
            </a:endParaRPr>
          </a:p>
          <a:p>
            <a:pPr marL="0" indent="0">
              <a:buClr>
                <a:schemeClr val="bg1"/>
              </a:buClr>
              <a:buNone/>
            </a:pPr>
            <a:r>
              <a:rPr lang="en-US" dirty="0">
                <a:solidFill>
                  <a:schemeClr val="tx2"/>
                </a:solidFill>
              </a:rPr>
              <a:t>   - Assess lake-level fluctuations across region</a:t>
            </a:r>
          </a:p>
          <a:p>
            <a:pPr marL="0" indent="0">
              <a:buClr>
                <a:schemeClr val="bg1"/>
              </a:buClr>
              <a:buNone/>
            </a:pPr>
            <a:r>
              <a:rPr lang="en-US" dirty="0">
                <a:solidFill>
                  <a:schemeClr val="tx2"/>
                </a:solidFill>
              </a:rPr>
              <a:t>   - Determine if climatic, landscape, or geologic    </a:t>
            </a:r>
          </a:p>
          <a:p>
            <a:pPr marL="0" indent="0">
              <a:buClr>
                <a:schemeClr val="bg1"/>
              </a:buClr>
              <a:buNone/>
            </a:pPr>
            <a:r>
              <a:rPr lang="en-US" dirty="0">
                <a:solidFill>
                  <a:schemeClr val="tx2"/>
                </a:solidFill>
              </a:rPr>
              <a:t>       characteristics (40 variables) can explain</a:t>
            </a:r>
          </a:p>
          <a:p>
            <a:pPr marL="0" indent="0">
              <a:spcAft>
                <a:spcPts val="1800"/>
              </a:spcAft>
              <a:buClr>
                <a:schemeClr val="bg1"/>
              </a:buClr>
              <a:buNone/>
            </a:pPr>
            <a:r>
              <a:rPr lang="en-US" dirty="0">
                <a:solidFill>
                  <a:schemeClr val="tx2"/>
                </a:solidFill>
              </a:rPr>
              <a:t>       lake-level variations</a:t>
            </a:r>
            <a:endParaRPr lang="en-US" sz="1000" dirty="0"/>
          </a:p>
          <a:p>
            <a:pPr marL="0" indent="0">
              <a:buClrTx/>
              <a:buNone/>
            </a:pPr>
            <a:r>
              <a:rPr lang="en-US" dirty="0">
                <a:solidFill>
                  <a:schemeClr val="tx2"/>
                </a:solidFill>
              </a:rPr>
              <a:t>Long-term (1925-2014) analysis</a:t>
            </a:r>
          </a:p>
          <a:p>
            <a:pPr>
              <a:buClrTx/>
            </a:pPr>
            <a:endParaRPr lang="en-US" sz="1000" dirty="0">
              <a:solidFill>
                <a:schemeClr val="tx2"/>
              </a:solidFill>
            </a:endParaRPr>
          </a:p>
          <a:p>
            <a:pPr marL="0" indent="0">
              <a:buClr>
                <a:schemeClr val="bg1"/>
              </a:buClr>
              <a:buNone/>
            </a:pPr>
            <a:r>
              <a:rPr lang="en-US" dirty="0">
                <a:solidFill>
                  <a:schemeClr val="tx2"/>
                </a:solidFill>
              </a:rPr>
              <a:t>       Evaluate temporal relations between </a:t>
            </a:r>
          </a:p>
          <a:p>
            <a:pPr marL="0" indent="0">
              <a:buClr>
                <a:schemeClr val="bg1"/>
              </a:buClr>
              <a:buNone/>
            </a:pPr>
            <a:r>
              <a:rPr lang="en-US" dirty="0">
                <a:solidFill>
                  <a:schemeClr val="tx2"/>
                </a:solidFill>
              </a:rPr>
              <a:t>       precipitation and lake levels</a:t>
            </a:r>
          </a:p>
          <a:p>
            <a:pPr marL="0" indent="0">
              <a:buClr>
                <a:schemeClr val="bg1"/>
              </a:buClr>
              <a:buNone/>
            </a:pPr>
            <a:endParaRPr lang="en-US" dirty="0"/>
          </a:p>
          <a:p>
            <a:pPr marL="0" indent="0">
              <a:buClr>
                <a:schemeClr val="bg1"/>
              </a:buClr>
              <a:buNone/>
            </a:pPr>
            <a:r>
              <a:rPr lang="en-US" dirty="0"/>
              <a:t>	</a:t>
            </a:r>
          </a:p>
        </p:txBody>
      </p:sp>
    </p:spTree>
    <p:extLst>
      <p:ext uri="{BB962C8B-B14F-4D97-AF65-F5344CB8AC3E}">
        <p14:creationId xmlns:p14="http://schemas.microsoft.com/office/powerpoint/2010/main" val="17691939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6" name="Rectangle 25"/>
          <p:cNvSpPr/>
          <p:nvPr/>
        </p:nvSpPr>
        <p:spPr>
          <a:xfrm>
            <a:off x="304800" y="229527"/>
            <a:ext cx="2590800" cy="1569660"/>
          </a:xfrm>
          <a:prstGeom prst="rect">
            <a:avLst/>
          </a:prstGeom>
        </p:spPr>
        <p:txBody>
          <a:bodyPr wrap="square">
            <a:spAutoFit/>
          </a:bodyPr>
          <a:lstStyle/>
          <a:p>
            <a:pPr algn="ctr"/>
            <a:r>
              <a:rPr lang="en-US" sz="3200" dirty="0">
                <a:solidFill>
                  <a:srgbClr val="FFFF99"/>
                </a:solidFill>
              </a:rPr>
              <a:t>Statistical Lake-Level Analysis</a:t>
            </a:r>
          </a:p>
        </p:txBody>
      </p:sp>
      <p:grpSp>
        <p:nvGrpSpPr>
          <p:cNvPr id="4" name="Group 3"/>
          <p:cNvGrpSpPr/>
          <p:nvPr/>
        </p:nvGrpSpPr>
        <p:grpSpPr>
          <a:xfrm>
            <a:off x="3176221" y="123334"/>
            <a:ext cx="5914194" cy="6623636"/>
            <a:chOff x="3176221" y="123334"/>
            <a:chExt cx="5914194" cy="6623636"/>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182" t="10000" r="1743" b="15650"/>
            <a:stretch/>
          </p:blipFill>
          <p:spPr>
            <a:xfrm>
              <a:off x="3176221" y="123334"/>
              <a:ext cx="5914194" cy="6623636"/>
            </a:xfrm>
            <a:prstGeom prst="rect">
              <a:avLst/>
            </a:prstGeom>
          </p:spPr>
        </p:pic>
        <p:grpSp>
          <p:nvGrpSpPr>
            <p:cNvPr id="34" name="Group 33"/>
            <p:cNvGrpSpPr/>
            <p:nvPr/>
          </p:nvGrpSpPr>
          <p:grpSpPr>
            <a:xfrm>
              <a:off x="3257475" y="5514552"/>
              <a:ext cx="3371925" cy="1232418"/>
              <a:chOff x="3657600" y="5549382"/>
              <a:chExt cx="3050360" cy="1232418"/>
            </a:xfrm>
          </p:grpSpPr>
          <p:sp>
            <p:nvSpPr>
              <p:cNvPr id="29" name="Rectangle 28"/>
              <p:cNvSpPr/>
              <p:nvPr/>
            </p:nvSpPr>
            <p:spPr bwMode="auto">
              <a:xfrm>
                <a:off x="3657600" y="5549382"/>
                <a:ext cx="2971800" cy="1232418"/>
              </a:xfrm>
              <a:prstGeom prst="rect">
                <a:avLst/>
              </a:prstGeom>
              <a:solidFill>
                <a:schemeClr val="bg1"/>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charset="0"/>
                </a:endParaRPr>
              </a:p>
            </p:txBody>
          </p:sp>
          <p:sp>
            <p:nvSpPr>
              <p:cNvPr id="28" name="Rectangle 27"/>
              <p:cNvSpPr/>
              <p:nvPr/>
            </p:nvSpPr>
            <p:spPr bwMode="auto">
              <a:xfrm>
                <a:off x="3886200" y="6109218"/>
                <a:ext cx="457200" cy="228600"/>
              </a:xfrm>
              <a:prstGeom prst="rect">
                <a:avLst/>
              </a:prstGeom>
              <a:solidFill>
                <a:srgbClr val="FF0000"/>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charset="0"/>
                </a:endParaRPr>
              </a:p>
            </p:txBody>
          </p:sp>
          <p:sp>
            <p:nvSpPr>
              <p:cNvPr id="25" name="Rectangle 24"/>
              <p:cNvSpPr/>
              <p:nvPr/>
            </p:nvSpPr>
            <p:spPr bwMode="auto">
              <a:xfrm>
                <a:off x="3886200" y="5715000"/>
                <a:ext cx="457200" cy="228600"/>
              </a:xfrm>
              <a:prstGeom prst="rect">
                <a:avLst/>
              </a:prstGeom>
              <a:solidFill>
                <a:srgbClr val="064F7C"/>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charset="0"/>
                </a:endParaRPr>
              </a:p>
            </p:txBody>
          </p:sp>
          <p:sp>
            <p:nvSpPr>
              <p:cNvPr id="31" name="Rectangle 30"/>
              <p:cNvSpPr/>
              <p:nvPr/>
            </p:nvSpPr>
            <p:spPr>
              <a:xfrm>
                <a:off x="4421961" y="5677541"/>
                <a:ext cx="2285999" cy="338554"/>
              </a:xfrm>
              <a:prstGeom prst="rect">
                <a:avLst/>
              </a:prstGeom>
            </p:spPr>
            <p:txBody>
              <a:bodyPr wrap="square">
                <a:spAutoFit/>
              </a:bodyPr>
              <a:lstStyle/>
              <a:p>
                <a:r>
                  <a:rPr lang="en-US" sz="1600" dirty="0"/>
                  <a:t>Short-term</a:t>
                </a:r>
              </a:p>
            </p:txBody>
          </p:sp>
          <p:cxnSp>
            <p:nvCxnSpPr>
              <p:cNvPr id="30" name="Straight Connector 29"/>
              <p:cNvCxnSpPr/>
              <p:nvPr/>
            </p:nvCxnSpPr>
            <p:spPr bwMode="auto">
              <a:xfrm>
                <a:off x="3924728" y="6559421"/>
                <a:ext cx="378093" cy="4159"/>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 name="Rectangle 35"/>
              <p:cNvSpPr/>
              <p:nvPr/>
            </p:nvSpPr>
            <p:spPr>
              <a:xfrm>
                <a:off x="4435716" y="6390144"/>
                <a:ext cx="2057400" cy="338554"/>
              </a:xfrm>
              <a:prstGeom prst="rect">
                <a:avLst/>
              </a:prstGeom>
            </p:spPr>
            <p:txBody>
              <a:bodyPr wrap="square">
                <a:spAutoFit/>
              </a:bodyPr>
              <a:lstStyle/>
              <a:p>
                <a:r>
                  <a:rPr lang="en-US" sz="1600" dirty="0"/>
                  <a:t>Study Area</a:t>
                </a:r>
              </a:p>
            </p:txBody>
          </p:sp>
        </p:grpSp>
        <p:sp>
          <p:nvSpPr>
            <p:cNvPr id="38" name="Rectangle 37"/>
            <p:cNvSpPr/>
            <p:nvPr/>
          </p:nvSpPr>
          <p:spPr>
            <a:xfrm>
              <a:off x="4087406" y="5981265"/>
              <a:ext cx="2999194" cy="338554"/>
            </a:xfrm>
            <a:prstGeom prst="rect">
              <a:avLst/>
            </a:prstGeom>
          </p:spPr>
          <p:txBody>
            <a:bodyPr wrap="square">
              <a:spAutoFit/>
            </a:bodyPr>
            <a:lstStyle/>
            <a:p>
              <a:r>
                <a:rPr lang="en-US" sz="1600" dirty="0"/>
                <a:t>Short and long-term</a:t>
              </a:r>
            </a:p>
          </p:txBody>
        </p:sp>
      </p:grpSp>
      <p:sp>
        <p:nvSpPr>
          <p:cNvPr id="41" name="Rectangle 40"/>
          <p:cNvSpPr/>
          <p:nvPr/>
        </p:nvSpPr>
        <p:spPr>
          <a:xfrm>
            <a:off x="304800" y="2044005"/>
            <a:ext cx="2590800" cy="954107"/>
          </a:xfrm>
          <a:prstGeom prst="rect">
            <a:avLst/>
          </a:prstGeom>
        </p:spPr>
        <p:txBody>
          <a:bodyPr wrap="square">
            <a:spAutoFit/>
          </a:bodyPr>
          <a:lstStyle/>
          <a:p>
            <a:pPr algn="ctr"/>
            <a:r>
              <a:rPr lang="en-US" sz="2800" dirty="0">
                <a:solidFill>
                  <a:srgbClr val="FFFF99"/>
                </a:solidFill>
              </a:rPr>
              <a:t>Short-term</a:t>
            </a:r>
          </a:p>
          <a:p>
            <a:pPr algn="ctr"/>
            <a:r>
              <a:rPr lang="en-US" sz="2800" dirty="0">
                <a:solidFill>
                  <a:srgbClr val="FFFF99"/>
                </a:solidFill>
              </a:rPr>
              <a:t>96 lakes</a:t>
            </a:r>
          </a:p>
        </p:txBody>
      </p:sp>
      <p:sp>
        <p:nvSpPr>
          <p:cNvPr id="42" name="Rectangle 41"/>
          <p:cNvSpPr/>
          <p:nvPr/>
        </p:nvSpPr>
        <p:spPr>
          <a:xfrm>
            <a:off x="-190500" y="3276600"/>
            <a:ext cx="3581400" cy="954107"/>
          </a:xfrm>
          <a:prstGeom prst="rect">
            <a:avLst/>
          </a:prstGeom>
        </p:spPr>
        <p:txBody>
          <a:bodyPr wrap="square">
            <a:spAutoFit/>
          </a:bodyPr>
          <a:lstStyle/>
          <a:p>
            <a:pPr algn="ctr"/>
            <a:r>
              <a:rPr lang="en-US" sz="2800" dirty="0">
                <a:solidFill>
                  <a:srgbClr val="FFFF99"/>
                </a:solidFill>
              </a:rPr>
              <a:t>Long-term</a:t>
            </a:r>
          </a:p>
          <a:p>
            <a:pPr algn="ctr"/>
            <a:r>
              <a:rPr lang="en-US" sz="2800" dirty="0">
                <a:solidFill>
                  <a:srgbClr val="FFFF99"/>
                </a:solidFill>
              </a:rPr>
              <a:t>14 lakes</a:t>
            </a:r>
          </a:p>
        </p:txBody>
      </p:sp>
      <p:sp>
        <p:nvSpPr>
          <p:cNvPr id="14" name="Rectangle 13"/>
          <p:cNvSpPr/>
          <p:nvPr/>
        </p:nvSpPr>
        <p:spPr>
          <a:xfrm>
            <a:off x="152400" y="4649153"/>
            <a:ext cx="3048000" cy="954107"/>
          </a:xfrm>
          <a:prstGeom prst="rect">
            <a:avLst/>
          </a:prstGeom>
        </p:spPr>
        <p:txBody>
          <a:bodyPr wrap="square">
            <a:spAutoFit/>
          </a:bodyPr>
          <a:lstStyle/>
          <a:p>
            <a:pPr algn="ctr"/>
            <a:r>
              <a:rPr lang="en-US" sz="2800" dirty="0">
                <a:solidFill>
                  <a:srgbClr val="FFFF99"/>
                </a:solidFill>
              </a:rPr>
              <a:t>Selected based on lake-level data</a:t>
            </a:r>
          </a:p>
        </p:txBody>
      </p:sp>
    </p:spTree>
    <p:extLst>
      <p:ext uri="{BB962C8B-B14F-4D97-AF65-F5344CB8AC3E}">
        <p14:creationId xmlns:p14="http://schemas.microsoft.com/office/powerpoint/2010/main" val="610275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125024"/>
            <a:ext cx="9028919" cy="1143000"/>
          </a:xfrm>
        </p:spPr>
        <p:txBody>
          <a:bodyPr/>
          <a:lstStyle/>
          <a:p>
            <a:r>
              <a:rPr lang="en-US" sz="3200" dirty="0"/>
              <a:t>Lake-level variability – based on lake type</a:t>
            </a:r>
          </a:p>
        </p:txBody>
      </p:sp>
      <p:sp>
        <p:nvSpPr>
          <p:cNvPr id="3" name="Content Placeholder 2"/>
          <p:cNvSpPr>
            <a:spLocks noGrp="1"/>
          </p:cNvSpPr>
          <p:nvPr>
            <p:ph idx="1"/>
          </p:nvPr>
        </p:nvSpPr>
        <p:spPr>
          <a:xfrm>
            <a:off x="5943600" y="1143000"/>
            <a:ext cx="3048000" cy="990600"/>
          </a:xfrm>
        </p:spPr>
        <p:txBody>
          <a:bodyPr/>
          <a:lstStyle/>
          <a:p>
            <a:pPr marL="0" indent="0" algn="ctr">
              <a:buClr>
                <a:schemeClr val="bg1"/>
              </a:buClr>
              <a:buNone/>
            </a:pPr>
            <a:r>
              <a:rPr lang="en-US" sz="2300" u="sng" dirty="0"/>
              <a:t>Flow-through Lake</a:t>
            </a:r>
            <a:r>
              <a:rPr lang="en-US" sz="2300" dirty="0"/>
              <a:t>  </a:t>
            </a:r>
          </a:p>
          <a:p>
            <a:pPr marL="0" indent="0" algn="ctr">
              <a:buClr>
                <a:schemeClr val="bg1"/>
              </a:buClr>
              <a:buNone/>
            </a:pPr>
            <a:r>
              <a:rPr lang="en-US" sz="2000" dirty="0"/>
              <a:t>active surface-water </a:t>
            </a:r>
          </a:p>
          <a:p>
            <a:pPr marL="0" indent="0" algn="ctr">
              <a:buClr>
                <a:schemeClr val="bg1"/>
              </a:buClr>
              <a:buNone/>
            </a:pPr>
            <a:r>
              <a:rPr lang="en-US" sz="2000" dirty="0"/>
              <a:t>outlet</a:t>
            </a:r>
          </a:p>
        </p:txBody>
      </p:sp>
      <p:pic>
        <p:nvPicPr>
          <p:cNvPr id="24" name="Picture 23"/>
          <p:cNvPicPr>
            <a:picLocks noChangeAspect="1"/>
          </p:cNvPicPr>
          <p:nvPr/>
        </p:nvPicPr>
        <p:blipFill rotWithShape="1">
          <a:blip r:embed="rId3"/>
          <a:srcRect l="18275" t="18059" r="28321" b="8227"/>
          <a:stretch/>
        </p:blipFill>
        <p:spPr>
          <a:xfrm>
            <a:off x="5984124" y="2839910"/>
            <a:ext cx="3060491" cy="2951290"/>
          </a:xfrm>
          <a:prstGeom prst="rect">
            <a:avLst/>
          </a:prstGeom>
        </p:spPr>
      </p:pic>
      <p:cxnSp>
        <p:nvCxnSpPr>
          <p:cNvPr id="15" name="Straight Arrow Connector 14"/>
          <p:cNvCxnSpPr/>
          <p:nvPr/>
        </p:nvCxnSpPr>
        <p:spPr bwMode="auto">
          <a:xfrm>
            <a:off x="7641371" y="5120346"/>
            <a:ext cx="222269" cy="457200"/>
          </a:xfrm>
          <a:prstGeom prst="straightConnector1">
            <a:avLst/>
          </a:prstGeom>
          <a:solidFill>
            <a:schemeClr val="accent1"/>
          </a:solidFill>
          <a:ln w="698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Rectangle 18"/>
          <p:cNvSpPr/>
          <p:nvPr/>
        </p:nvSpPr>
        <p:spPr>
          <a:xfrm>
            <a:off x="6954409" y="4658681"/>
            <a:ext cx="1596192" cy="461665"/>
          </a:xfrm>
          <a:prstGeom prst="rect">
            <a:avLst/>
          </a:prstGeom>
        </p:spPr>
        <p:txBody>
          <a:bodyPr wrap="square">
            <a:spAutoFit/>
          </a:bodyPr>
          <a:lstStyle/>
          <a:p>
            <a:pPr marL="0" indent="0">
              <a:buNone/>
            </a:pPr>
            <a:r>
              <a:rPr lang="en-US" sz="2400" b="1" dirty="0">
                <a:solidFill>
                  <a:schemeClr val="tx2"/>
                </a:solidFill>
              </a:rPr>
              <a:t>Outflow</a:t>
            </a:r>
            <a:endParaRPr lang="en-US" sz="2400" dirty="0">
              <a:solidFill>
                <a:schemeClr val="tx2"/>
              </a:solidFill>
            </a:endParaRPr>
          </a:p>
        </p:txBody>
      </p:sp>
      <p:sp>
        <p:nvSpPr>
          <p:cNvPr id="10" name="Rectangle 9"/>
          <p:cNvSpPr/>
          <p:nvPr/>
        </p:nvSpPr>
        <p:spPr>
          <a:xfrm>
            <a:off x="6379836" y="2514600"/>
            <a:ext cx="2269065" cy="461665"/>
          </a:xfrm>
          <a:prstGeom prst="rect">
            <a:avLst/>
          </a:prstGeom>
          <a:solidFill>
            <a:schemeClr val="bg1"/>
          </a:solidFill>
        </p:spPr>
        <p:txBody>
          <a:bodyPr wrap="square">
            <a:spAutoFit/>
          </a:bodyPr>
          <a:lstStyle/>
          <a:p>
            <a:pPr marL="0" indent="0">
              <a:buNone/>
            </a:pPr>
            <a:r>
              <a:rPr lang="en-US" sz="2400" b="1" dirty="0">
                <a:solidFill>
                  <a:srgbClr val="C00000"/>
                </a:solidFill>
              </a:rPr>
              <a:t>Pleasant Lake</a:t>
            </a:r>
            <a:endParaRPr lang="en-US" sz="2400" dirty="0">
              <a:solidFill>
                <a:srgbClr val="C00000"/>
              </a:solidFill>
            </a:endParaRPr>
          </a:p>
        </p:txBody>
      </p:sp>
      <p:grpSp>
        <p:nvGrpSpPr>
          <p:cNvPr id="5" name="Group 4"/>
          <p:cNvGrpSpPr/>
          <p:nvPr/>
        </p:nvGrpSpPr>
        <p:grpSpPr>
          <a:xfrm>
            <a:off x="2836201" y="1696833"/>
            <a:ext cx="2982918" cy="4552179"/>
            <a:chOff x="5979988" y="1548535"/>
            <a:chExt cx="3117395" cy="4757402"/>
          </a:xfrm>
        </p:grpSpPr>
        <p:sp>
          <p:nvSpPr>
            <p:cNvPr id="4" name="Rectangle 3"/>
            <p:cNvSpPr/>
            <p:nvPr/>
          </p:nvSpPr>
          <p:spPr bwMode="auto">
            <a:xfrm>
              <a:off x="5979988" y="1548535"/>
              <a:ext cx="3117395" cy="4757402"/>
            </a:xfrm>
            <a:prstGeom prst="rect">
              <a:avLst/>
            </a:prstGeom>
            <a:solidFill>
              <a:schemeClr val="bg1"/>
            </a:solidFill>
            <a:ln w="127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charset="0"/>
              </a:endParaRPr>
            </a:p>
          </p:txBody>
        </p:sp>
        <p:pic>
          <p:nvPicPr>
            <p:cNvPr id="2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10090"/>
            <a:stretch/>
          </p:blipFill>
          <p:spPr bwMode="auto">
            <a:xfrm rot="5400000">
              <a:off x="5939883" y="2270936"/>
              <a:ext cx="3661536" cy="25747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tangle 26"/>
            <p:cNvSpPr/>
            <p:nvPr/>
          </p:nvSpPr>
          <p:spPr bwMode="auto">
            <a:xfrm>
              <a:off x="6829524" y="5160502"/>
              <a:ext cx="1905000" cy="228600"/>
            </a:xfrm>
            <a:prstGeom prst="rect">
              <a:avLst/>
            </a:prstGeom>
            <a:solidFill>
              <a:schemeClr val="bg1"/>
            </a:solidFill>
            <a:ln w="127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charset="0"/>
              </a:endParaRPr>
            </a:p>
          </p:txBody>
        </p:sp>
        <p:sp>
          <p:nvSpPr>
            <p:cNvPr id="25" name="TextBox 24"/>
            <p:cNvSpPr txBox="1"/>
            <p:nvPr/>
          </p:nvSpPr>
          <p:spPr>
            <a:xfrm rot="18918454">
              <a:off x="6356628" y="5436520"/>
              <a:ext cx="1598007" cy="369332"/>
            </a:xfrm>
            <a:prstGeom prst="rect">
              <a:avLst/>
            </a:prstGeom>
            <a:noFill/>
          </p:spPr>
          <p:txBody>
            <a:bodyPr wrap="square" rtlCol="0">
              <a:spAutoFit/>
            </a:bodyPr>
            <a:lstStyle/>
            <a:p>
              <a:r>
                <a:rPr lang="en-US" sz="1800" dirty="0"/>
                <a:t>Closed basin</a:t>
              </a:r>
            </a:p>
          </p:txBody>
        </p:sp>
        <p:sp>
          <p:nvSpPr>
            <p:cNvPr id="26" name="TextBox 25"/>
            <p:cNvSpPr txBox="1"/>
            <p:nvPr/>
          </p:nvSpPr>
          <p:spPr>
            <a:xfrm rot="18935930">
              <a:off x="7137510" y="5486931"/>
              <a:ext cx="1598007" cy="277485"/>
            </a:xfrm>
            <a:prstGeom prst="rect">
              <a:avLst/>
            </a:prstGeom>
            <a:noFill/>
          </p:spPr>
          <p:txBody>
            <a:bodyPr wrap="square" rtlCol="0">
              <a:spAutoFit/>
            </a:bodyPr>
            <a:lstStyle/>
            <a:p>
              <a:r>
                <a:rPr lang="en-US" sz="1800" dirty="0"/>
                <a:t>Flow-through</a:t>
              </a: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4582025" y="3213465"/>
              <a:ext cx="3448050"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6" name="Group 5"/>
          <p:cNvGrpSpPr/>
          <p:nvPr/>
        </p:nvGrpSpPr>
        <p:grpSpPr>
          <a:xfrm>
            <a:off x="-245951" y="1143000"/>
            <a:ext cx="3352800" cy="4614985"/>
            <a:chOff x="2913793" y="835480"/>
            <a:chExt cx="3352800" cy="4614985"/>
          </a:xfrm>
        </p:grpSpPr>
        <p:pic>
          <p:nvPicPr>
            <p:cNvPr id="9" name="Picture 8"/>
            <p:cNvPicPr>
              <a:picLocks noChangeAspect="1"/>
            </p:cNvPicPr>
            <p:nvPr/>
          </p:nvPicPr>
          <p:blipFill rotWithShape="1">
            <a:blip r:embed="rId6"/>
            <a:srcRect l="26206" t="24241" r="44184" b="7864"/>
            <a:stretch/>
          </p:blipFill>
          <p:spPr>
            <a:xfrm>
              <a:off x="3582505" y="2362200"/>
              <a:ext cx="2017586" cy="3088265"/>
            </a:xfrm>
            <a:prstGeom prst="rect">
              <a:avLst/>
            </a:prstGeom>
          </p:spPr>
        </p:pic>
        <p:sp>
          <p:nvSpPr>
            <p:cNvPr id="17" name="Rectangle 16"/>
            <p:cNvSpPr/>
            <p:nvPr/>
          </p:nvSpPr>
          <p:spPr>
            <a:xfrm>
              <a:off x="3684261" y="2109167"/>
              <a:ext cx="1811865" cy="461665"/>
            </a:xfrm>
            <a:prstGeom prst="rect">
              <a:avLst/>
            </a:prstGeom>
            <a:solidFill>
              <a:schemeClr val="bg1"/>
            </a:solidFill>
          </p:spPr>
          <p:txBody>
            <a:bodyPr wrap="square">
              <a:spAutoFit/>
            </a:bodyPr>
            <a:lstStyle/>
            <a:p>
              <a:pPr marL="0" indent="0">
                <a:buNone/>
              </a:pPr>
              <a:r>
                <a:rPr lang="en-US" sz="2400" b="1" dirty="0">
                  <a:solidFill>
                    <a:srgbClr val="C00000"/>
                  </a:solidFill>
                </a:rPr>
                <a:t>Turtle Lake</a:t>
              </a:r>
              <a:endParaRPr lang="en-US" sz="2400" dirty="0">
                <a:solidFill>
                  <a:srgbClr val="C00000"/>
                </a:solidFill>
              </a:endParaRPr>
            </a:p>
          </p:txBody>
        </p:sp>
        <p:sp>
          <p:nvSpPr>
            <p:cNvPr id="21" name="Content Placeholder 2"/>
            <p:cNvSpPr txBox="1">
              <a:spLocks/>
            </p:cNvSpPr>
            <p:nvPr/>
          </p:nvSpPr>
          <p:spPr bwMode="auto">
            <a:xfrm>
              <a:off x="2913793" y="835480"/>
              <a:ext cx="3352800" cy="517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lvl1pPr marL="342900" indent="-342900" algn="l" rtl="0" eaLnBrk="0" fontAlgn="base" hangingPunct="0">
                <a:spcBef>
                  <a:spcPct val="20000"/>
                </a:spcBef>
                <a:spcAft>
                  <a:spcPct val="0"/>
                </a:spcAft>
                <a:buClr>
                  <a:srgbClr val="FFFF99"/>
                </a:buClr>
                <a:buSzPct val="125000"/>
                <a:buFont typeface="Wingdings" pitchFamily="2" charset="2"/>
                <a:buChar char="§"/>
                <a:defRPr sz="2800" b="1">
                  <a:solidFill>
                    <a:schemeClr val="bg1"/>
                  </a:solidFill>
                  <a:latin typeface="+mn-lt"/>
                  <a:ea typeface="+mn-ea"/>
                  <a:cs typeface="+mn-cs"/>
                </a:defRPr>
              </a:lvl1pPr>
              <a:lvl2pPr marL="742950" indent="-285750" algn="l" rtl="0" eaLnBrk="0" fontAlgn="base" hangingPunct="0">
                <a:spcBef>
                  <a:spcPct val="20000"/>
                </a:spcBef>
                <a:spcAft>
                  <a:spcPct val="0"/>
                </a:spcAft>
                <a:buClr>
                  <a:srgbClr val="FFFF99"/>
                </a:buClr>
                <a:buSzPct val="125000"/>
                <a:buFont typeface="Wingdings" pitchFamily="2" charset="2"/>
                <a:buChar char="§"/>
                <a:defRPr sz="2400" b="1">
                  <a:solidFill>
                    <a:schemeClr val="bg1"/>
                  </a:solidFill>
                  <a:latin typeface="+mn-lt"/>
                </a:defRPr>
              </a:lvl2pPr>
              <a:lvl3pPr marL="1143000" indent="-228600" algn="l" rtl="0" eaLnBrk="0" fontAlgn="base" hangingPunct="0">
                <a:spcBef>
                  <a:spcPct val="20000"/>
                </a:spcBef>
                <a:spcAft>
                  <a:spcPct val="0"/>
                </a:spcAft>
                <a:buClr>
                  <a:srgbClr val="FFFF99"/>
                </a:buClr>
                <a:buSzPct val="125000"/>
                <a:buFont typeface="Wingdings" pitchFamily="2" charset="2"/>
                <a:buChar char="§"/>
                <a:defRPr sz="2000" b="1">
                  <a:solidFill>
                    <a:schemeClr val="bg1"/>
                  </a:solidFill>
                  <a:latin typeface="+mn-lt"/>
                </a:defRPr>
              </a:lvl3pPr>
              <a:lvl4pPr marL="16002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4pPr>
              <a:lvl5pPr marL="20574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5pPr>
              <a:lvl6pPr marL="25146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6pPr>
              <a:lvl7pPr marL="29718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7pPr>
              <a:lvl8pPr marL="34290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8pPr>
              <a:lvl9pPr marL="38862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9pPr>
            </a:lstStyle>
            <a:p>
              <a:pPr marL="0" indent="0" algn="ctr">
                <a:buClr>
                  <a:schemeClr val="bg1"/>
                </a:buClr>
                <a:buFont typeface="Wingdings" pitchFamily="2" charset="2"/>
                <a:buNone/>
              </a:pPr>
              <a:r>
                <a:rPr lang="en-US" sz="2300" u="sng" kern="0" dirty="0"/>
                <a:t>Closed-basin Lake</a:t>
              </a:r>
              <a:r>
                <a:rPr lang="en-US" sz="2300" kern="0" dirty="0"/>
                <a:t>  </a:t>
              </a:r>
            </a:p>
          </p:txBody>
        </p:sp>
        <p:sp>
          <p:nvSpPr>
            <p:cNvPr id="20" name="Content Placeholder 2"/>
            <p:cNvSpPr txBox="1">
              <a:spLocks/>
            </p:cNvSpPr>
            <p:nvPr/>
          </p:nvSpPr>
          <p:spPr bwMode="auto">
            <a:xfrm>
              <a:off x="3157763" y="1280043"/>
              <a:ext cx="2822225"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lvl1pPr marL="342900" indent="-342900" algn="l" rtl="0" eaLnBrk="0" fontAlgn="base" hangingPunct="0">
                <a:spcBef>
                  <a:spcPct val="20000"/>
                </a:spcBef>
                <a:spcAft>
                  <a:spcPct val="0"/>
                </a:spcAft>
                <a:buClr>
                  <a:srgbClr val="FFFF99"/>
                </a:buClr>
                <a:buSzPct val="125000"/>
                <a:buFont typeface="Wingdings" pitchFamily="2" charset="2"/>
                <a:buChar char="§"/>
                <a:defRPr sz="2800" b="1">
                  <a:solidFill>
                    <a:schemeClr val="bg1"/>
                  </a:solidFill>
                  <a:latin typeface="+mn-lt"/>
                  <a:ea typeface="+mn-ea"/>
                  <a:cs typeface="+mn-cs"/>
                </a:defRPr>
              </a:lvl1pPr>
              <a:lvl2pPr marL="742950" indent="-285750" algn="l" rtl="0" eaLnBrk="0" fontAlgn="base" hangingPunct="0">
                <a:spcBef>
                  <a:spcPct val="20000"/>
                </a:spcBef>
                <a:spcAft>
                  <a:spcPct val="0"/>
                </a:spcAft>
                <a:buClr>
                  <a:srgbClr val="FFFF99"/>
                </a:buClr>
                <a:buSzPct val="125000"/>
                <a:buFont typeface="Wingdings" pitchFamily="2" charset="2"/>
                <a:buChar char="§"/>
                <a:defRPr sz="2400" b="1">
                  <a:solidFill>
                    <a:schemeClr val="bg1"/>
                  </a:solidFill>
                  <a:latin typeface="+mn-lt"/>
                </a:defRPr>
              </a:lvl2pPr>
              <a:lvl3pPr marL="1143000" indent="-228600" algn="l" rtl="0" eaLnBrk="0" fontAlgn="base" hangingPunct="0">
                <a:spcBef>
                  <a:spcPct val="20000"/>
                </a:spcBef>
                <a:spcAft>
                  <a:spcPct val="0"/>
                </a:spcAft>
                <a:buClr>
                  <a:srgbClr val="FFFF99"/>
                </a:buClr>
                <a:buSzPct val="125000"/>
                <a:buFont typeface="Wingdings" pitchFamily="2" charset="2"/>
                <a:buChar char="§"/>
                <a:defRPr sz="2000" b="1">
                  <a:solidFill>
                    <a:schemeClr val="bg1"/>
                  </a:solidFill>
                  <a:latin typeface="+mn-lt"/>
                </a:defRPr>
              </a:lvl3pPr>
              <a:lvl4pPr marL="16002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4pPr>
              <a:lvl5pPr marL="20574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5pPr>
              <a:lvl6pPr marL="25146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6pPr>
              <a:lvl7pPr marL="29718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7pPr>
              <a:lvl8pPr marL="34290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8pPr>
              <a:lvl9pPr marL="38862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9pPr>
            </a:lstStyle>
            <a:p>
              <a:pPr marL="0" indent="0" algn="ctr">
                <a:buClr>
                  <a:schemeClr val="bg1"/>
                </a:buClr>
                <a:buFont typeface="Wingdings" pitchFamily="2" charset="2"/>
                <a:buNone/>
              </a:pPr>
              <a:r>
                <a:rPr lang="en-US" sz="2000" kern="0" dirty="0"/>
                <a:t>no active surface-water outlet</a:t>
              </a:r>
            </a:p>
          </p:txBody>
        </p:sp>
      </p:grpSp>
    </p:spTree>
    <p:extLst>
      <p:ext uri="{BB962C8B-B14F-4D97-AF65-F5344CB8AC3E}">
        <p14:creationId xmlns:p14="http://schemas.microsoft.com/office/powerpoint/2010/main" val="2227151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Lake levels more stable in urbanized areas</a:t>
            </a:r>
          </a:p>
        </p:txBody>
      </p:sp>
      <p:grpSp>
        <p:nvGrpSpPr>
          <p:cNvPr id="16" name="Group 15"/>
          <p:cNvGrpSpPr/>
          <p:nvPr/>
        </p:nvGrpSpPr>
        <p:grpSpPr>
          <a:xfrm>
            <a:off x="1066800" y="1331857"/>
            <a:ext cx="5029200" cy="4620086"/>
            <a:chOff x="1848678" y="1729331"/>
            <a:chExt cx="5029200" cy="4620086"/>
          </a:xfrm>
        </p:grpSpPr>
        <p:sp>
          <p:nvSpPr>
            <p:cNvPr id="7" name="Rectangle 6"/>
            <p:cNvSpPr/>
            <p:nvPr/>
          </p:nvSpPr>
          <p:spPr bwMode="auto">
            <a:xfrm>
              <a:off x="1848678" y="1729331"/>
              <a:ext cx="5029200" cy="4618538"/>
            </a:xfrm>
            <a:prstGeom prst="rect">
              <a:avLst/>
            </a:prstGeom>
            <a:solidFill>
              <a:schemeClr val="bg1"/>
            </a:solidFill>
            <a:ln w="127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charset="0"/>
              </a:endParaRPr>
            </a:p>
          </p:txBody>
        </p:sp>
        <p:grpSp>
          <p:nvGrpSpPr>
            <p:cNvPr id="15" name="Group 14"/>
            <p:cNvGrpSpPr/>
            <p:nvPr/>
          </p:nvGrpSpPr>
          <p:grpSpPr>
            <a:xfrm>
              <a:off x="2100146" y="1729331"/>
              <a:ext cx="4777732" cy="4620086"/>
              <a:chOff x="2100146" y="1729331"/>
              <a:chExt cx="4777732" cy="4620086"/>
            </a:xfrm>
          </p:grpSpPr>
          <p:pic>
            <p:nvPicPr>
              <p:cNvPr id="4" name="Picture 3"/>
              <p:cNvPicPr>
                <a:picLocks noChangeAspect="1"/>
              </p:cNvPicPr>
              <p:nvPr/>
            </p:nvPicPr>
            <p:blipFill>
              <a:blip r:embed="rId3"/>
              <a:stretch>
                <a:fillRect/>
              </a:stretch>
            </p:blipFill>
            <p:spPr>
              <a:xfrm>
                <a:off x="2100146" y="1729331"/>
                <a:ext cx="4777732" cy="4620086"/>
              </a:xfrm>
              <a:prstGeom prst="rect">
                <a:avLst/>
              </a:prstGeom>
            </p:spPr>
          </p:pic>
          <p:sp>
            <p:nvSpPr>
              <p:cNvPr id="8" name="Rectangle 7"/>
              <p:cNvSpPr/>
              <p:nvPr/>
            </p:nvSpPr>
            <p:spPr bwMode="auto">
              <a:xfrm>
                <a:off x="2743200" y="2083865"/>
                <a:ext cx="324678" cy="251869"/>
              </a:xfrm>
              <a:prstGeom prst="rect">
                <a:avLst/>
              </a:prstGeom>
              <a:solidFill>
                <a:schemeClr val="bg1"/>
              </a:solidFill>
              <a:ln w="127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charset="0"/>
                </a:endParaRPr>
              </a:p>
            </p:txBody>
          </p:sp>
          <p:sp>
            <p:nvSpPr>
              <p:cNvPr id="13" name="Rectangle 12"/>
              <p:cNvSpPr/>
              <p:nvPr/>
            </p:nvSpPr>
            <p:spPr bwMode="auto">
              <a:xfrm>
                <a:off x="4724400" y="4648200"/>
                <a:ext cx="1600039" cy="861469"/>
              </a:xfrm>
              <a:prstGeom prst="rect">
                <a:avLst/>
              </a:prstGeom>
              <a:solidFill>
                <a:schemeClr val="bg1"/>
              </a:solidFill>
              <a:ln w="127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charset="0"/>
                </a:endParaRPr>
              </a:p>
            </p:txBody>
          </p:sp>
        </p:grpSp>
      </p:grpSp>
      <p:cxnSp>
        <p:nvCxnSpPr>
          <p:cNvPr id="6" name="Straight Connector 5"/>
          <p:cNvCxnSpPr/>
          <p:nvPr/>
        </p:nvCxnSpPr>
        <p:spPr bwMode="auto">
          <a:xfrm flipV="1">
            <a:off x="3810000" y="1331857"/>
            <a:ext cx="0" cy="4154543"/>
          </a:xfrm>
          <a:prstGeom prst="line">
            <a:avLst/>
          </a:prstGeom>
          <a:solidFill>
            <a:schemeClr val="accent1"/>
          </a:solidFill>
          <a:ln w="1270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Box 11"/>
          <p:cNvSpPr txBox="1"/>
          <p:nvPr/>
        </p:nvSpPr>
        <p:spPr>
          <a:xfrm>
            <a:off x="6331598" y="1330255"/>
            <a:ext cx="2743200" cy="2308324"/>
          </a:xfrm>
          <a:prstGeom prst="rect">
            <a:avLst/>
          </a:prstGeom>
          <a:noFill/>
        </p:spPr>
        <p:txBody>
          <a:bodyPr wrap="square" rtlCol="0">
            <a:spAutoFit/>
          </a:bodyPr>
          <a:lstStyle/>
          <a:p>
            <a:pPr marL="285750" indent="-285750">
              <a:buFont typeface="Arial" panose="020B0604020202020204" pitchFamily="34" charset="0"/>
              <a:buChar char="•"/>
            </a:pPr>
            <a:r>
              <a:rPr lang="en-US" sz="2400" b="1" dirty="0">
                <a:solidFill>
                  <a:schemeClr val="bg1"/>
                </a:solidFill>
              </a:rPr>
              <a:t>most urban lakes are flow-through</a:t>
            </a:r>
          </a:p>
          <a:p>
            <a:pPr marL="285750" indent="-285750">
              <a:buFont typeface="Arial" panose="020B0604020202020204" pitchFamily="34" charset="0"/>
              <a:buChar char="•"/>
            </a:pPr>
            <a:r>
              <a:rPr lang="en-US" sz="2400" b="1" dirty="0">
                <a:solidFill>
                  <a:schemeClr val="bg1"/>
                </a:solidFill>
              </a:rPr>
              <a:t>most rural lakes are closed-basin</a:t>
            </a:r>
          </a:p>
        </p:txBody>
      </p:sp>
      <p:sp>
        <p:nvSpPr>
          <p:cNvPr id="17" name="TextBox 16"/>
          <p:cNvSpPr txBox="1"/>
          <p:nvPr/>
        </p:nvSpPr>
        <p:spPr>
          <a:xfrm>
            <a:off x="4596680" y="1330255"/>
            <a:ext cx="1501366" cy="369332"/>
          </a:xfrm>
          <a:prstGeom prst="rect">
            <a:avLst/>
          </a:prstGeom>
          <a:noFill/>
        </p:spPr>
        <p:txBody>
          <a:bodyPr wrap="square" rtlCol="0">
            <a:spAutoFit/>
          </a:bodyPr>
          <a:lstStyle/>
          <a:p>
            <a:r>
              <a:rPr lang="en-US" sz="1800" dirty="0"/>
              <a:t>Urbanized</a:t>
            </a:r>
          </a:p>
        </p:txBody>
      </p:sp>
      <p:sp>
        <p:nvSpPr>
          <p:cNvPr id="18" name="TextBox 17"/>
          <p:cNvSpPr txBox="1"/>
          <p:nvPr/>
        </p:nvSpPr>
        <p:spPr>
          <a:xfrm>
            <a:off x="2010313" y="1317059"/>
            <a:ext cx="809087" cy="369332"/>
          </a:xfrm>
          <a:prstGeom prst="rect">
            <a:avLst/>
          </a:prstGeom>
          <a:noFill/>
        </p:spPr>
        <p:txBody>
          <a:bodyPr wrap="square" rtlCol="0">
            <a:spAutoFit/>
          </a:bodyPr>
          <a:lstStyle/>
          <a:p>
            <a:r>
              <a:rPr lang="en-US" sz="1800" dirty="0"/>
              <a:t>Rural</a:t>
            </a:r>
          </a:p>
        </p:txBody>
      </p:sp>
      <p:cxnSp>
        <p:nvCxnSpPr>
          <p:cNvPr id="20" name="Straight Arrow Connector 19"/>
          <p:cNvCxnSpPr/>
          <p:nvPr/>
        </p:nvCxnSpPr>
        <p:spPr bwMode="auto">
          <a:xfrm flipH="1">
            <a:off x="3124200" y="1524000"/>
            <a:ext cx="581914" cy="0"/>
          </a:xfrm>
          <a:prstGeom prst="straightConnector1">
            <a:avLst/>
          </a:prstGeom>
          <a:solidFill>
            <a:schemeClr val="accent1"/>
          </a:solidFill>
          <a:ln w="127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Arrow Connector 20"/>
          <p:cNvCxnSpPr/>
          <p:nvPr/>
        </p:nvCxnSpPr>
        <p:spPr bwMode="auto">
          <a:xfrm>
            <a:off x="3886200" y="1524000"/>
            <a:ext cx="536441" cy="0"/>
          </a:xfrm>
          <a:prstGeom prst="straightConnector1">
            <a:avLst/>
          </a:prstGeom>
          <a:solidFill>
            <a:schemeClr val="accent1"/>
          </a:solidFill>
          <a:ln w="127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72637" t="30000" r="7389" b="63333"/>
          <a:stretch/>
        </p:blipFill>
        <p:spPr>
          <a:xfrm>
            <a:off x="6357005" y="4038600"/>
            <a:ext cx="2329795" cy="931917"/>
          </a:xfrm>
          <a:prstGeom prst="rect">
            <a:avLst/>
          </a:prstGeom>
        </p:spPr>
      </p:pic>
    </p:spTree>
    <p:extLst>
      <p:ext uri="{BB962C8B-B14F-4D97-AF65-F5344CB8AC3E}">
        <p14:creationId xmlns:p14="http://schemas.microsoft.com/office/powerpoint/2010/main" val="5324421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8830632" cy="685800"/>
          </a:xfrm>
        </p:spPr>
        <p:txBody>
          <a:bodyPr/>
          <a:lstStyle/>
          <a:p>
            <a:pPr algn="ctr"/>
            <a:r>
              <a:rPr lang="en-US" sz="3200" u="sng" dirty="0"/>
              <a:t>Closed-basin lake levels </a:t>
            </a:r>
            <a:r>
              <a:rPr lang="en-US" sz="3200" dirty="0"/>
              <a:t/>
            </a:r>
            <a:br>
              <a:rPr lang="en-US" sz="3200" dirty="0"/>
            </a:br>
            <a:r>
              <a:rPr lang="en-US" sz="2400" dirty="0"/>
              <a:t>declined more at higher elevations</a:t>
            </a:r>
            <a:br>
              <a:rPr lang="en-US" sz="2400" dirty="0"/>
            </a:br>
            <a:r>
              <a:rPr lang="en-US" sz="2400" dirty="0"/>
              <a:t>similar to groundwater levels</a:t>
            </a:r>
          </a:p>
        </p:txBody>
      </p:sp>
      <p:grpSp>
        <p:nvGrpSpPr>
          <p:cNvPr id="3" name="Group 2"/>
          <p:cNvGrpSpPr/>
          <p:nvPr/>
        </p:nvGrpSpPr>
        <p:grpSpPr>
          <a:xfrm>
            <a:off x="1676400" y="1524000"/>
            <a:ext cx="5029200" cy="4618538"/>
            <a:chOff x="1752600" y="1782262"/>
            <a:chExt cx="5029200" cy="4618538"/>
          </a:xfrm>
        </p:grpSpPr>
        <p:sp>
          <p:nvSpPr>
            <p:cNvPr id="4" name="Rectangle 3"/>
            <p:cNvSpPr/>
            <p:nvPr/>
          </p:nvSpPr>
          <p:spPr bwMode="auto">
            <a:xfrm>
              <a:off x="1752600" y="1782262"/>
              <a:ext cx="5029200" cy="4618538"/>
            </a:xfrm>
            <a:prstGeom prst="rect">
              <a:avLst/>
            </a:prstGeom>
            <a:solidFill>
              <a:schemeClr val="bg1"/>
            </a:solidFill>
            <a:ln w="127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charset="0"/>
              </a:endParaRPr>
            </a:p>
          </p:txBody>
        </p:sp>
        <p:grpSp>
          <p:nvGrpSpPr>
            <p:cNvPr id="19" name="Group 18"/>
            <p:cNvGrpSpPr/>
            <p:nvPr/>
          </p:nvGrpSpPr>
          <p:grpSpPr>
            <a:xfrm>
              <a:off x="1986267" y="1831804"/>
              <a:ext cx="4678535" cy="4512675"/>
              <a:chOff x="1986267" y="1477462"/>
              <a:chExt cx="4678535" cy="4512675"/>
            </a:xfrm>
          </p:grpSpPr>
          <p:grpSp>
            <p:nvGrpSpPr>
              <p:cNvPr id="17" name="Group 16"/>
              <p:cNvGrpSpPr/>
              <p:nvPr/>
            </p:nvGrpSpPr>
            <p:grpSpPr>
              <a:xfrm>
                <a:off x="2057400" y="1477462"/>
                <a:ext cx="4607402" cy="4512675"/>
                <a:chOff x="2057400" y="1477462"/>
                <a:chExt cx="4607402" cy="4512675"/>
              </a:xfrm>
            </p:grpSpPr>
            <p:pic>
              <p:nvPicPr>
                <p:cNvPr id="5" name="Picture 4"/>
                <p:cNvPicPr>
                  <a:picLocks noChangeAspect="1"/>
                </p:cNvPicPr>
                <p:nvPr/>
              </p:nvPicPr>
              <p:blipFill>
                <a:blip r:embed="rId3"/>
                <a:stretch>
                  <a:fillRect/>
                </a:stretch>
              </p:blipFill>
              <p:spPr>
                <a:xfrm>
                  <a:off x="2057400" y="1477462"/>
                  <a:ext cx="4607402" cy="4512675"/>
                </a:xfrm>
                <a:prstGeom prst="rect">
                  <a:avLst/>
                </a:prstGeom>
              </p:spPr>
            </p:pic>
            <p:sp>
              <p:nvSpPr>
                <p:cNvPr id="14" name="Rectangle 13"/>
                <p:cNvSpPr/>
                <p:nvPr/>
              </p:nvSpPr>
              <p:spPr bwMode="auto">
                <a:xfrm>
                  <a:off x="2743200" y="1851463"/>
                  <a:ext cx="269398" cy="208721"/>
                </a:xfrm>
                <a:prstGeom prst="rect">
                  <a:avLst/>
                </a:prstGeom>
                <a:solidFill>
                  <a:schemeClr val="bg1"/>
                </a:solidFill>
                <a:ln w="127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charset="0"/>
                  </a:endParaRPr>
                </a:p>
              </p:txBody>
            </p:sp>
            <p:sp>
              <p:nvSpPr>
                <p:cNvPr id="15" name="Rectangle 14"/>
                <p:cNvSpPr/>
                <p:nvPr/>
              </p:nvSpPr>
              <p:spPr bwMode="auto">
                <a:xfrm>
                  <a:off x="2819400" y="4572000"/>
                  <a:ext cx="1371600" cy="533400"/>
                </a:xfrm>
                <a:prstGeom prst="rect">
                  <a:avLst/>
                </a:prstGeom>
                <a:solidFill>
                  <a:schemeClr val="bg1"/>
                </a:solidFill>
                <a:ln w="127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charset="0"/>
                  </a:endParaRPr>
                </a:p>
              </p:txBody>
            </p:sp>
            <p:sp>
              <p:nvSpPr>
                <p:cNvPr id="16" name="Rectangle 15"/>
                <p:cNvSpPr/>
                <p:nvPr/>
              </p:nvSpPr>
              <p:spPr bwMode="auto">
                <a:xfrm>
                  <a:off x="3000592" y="4403215"/>
                  <a:ext cx="957470" cy="185018"/>
                </a:xfrm>
                <a:prstGeom prst="rect">
                  <a:avLst/>
                </a:prstGeom>
                <a:solidFill>
                  <a:schemeClr val="bg1"/>
                </a:solidFill>
                <a:ln w="127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charset="0"/>
                  </a:endParaRPr>
                </a:p>
              </p:txBody>
            </p:sp>
          </p:grpSp>
          <p:sp>
            <p:nvSpPr>
              <p:cNvPr id="18" name="Rectangle 17"/>
              <p:cNvSpPr/>
              <p:nvPr/>
            </p:nvSpPr>
            <p:spPr bwMode="auto">
              <a:xfrm>
                <a:off x="1986267" y="5257800"/>
                <a:ext cx="152400" cy="208721"/>
              </a:xfrm>
              <a:prstGeom prst="rect">
                <a:avLst/>
              </a:prstGeom>
              <a:solidFill>
                <a:schemeClr val="bg1"/>
              </a:solidFill>
              <a:ln w="127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charset="0"/>
                </a:endParaRPr>
              </a:p>
            </p:txBody>
          </p:sp>
        </p:grpSp>
      </p:gr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6058" t="75555" r="73968" b="16667"/>
          <a:stretch/>
        </p:blipFill>
        <p:spPr>
          <a:xfrm>
            <a:off x="6899974" y="3048000"/>
            <a:ext cx="2091626" cy="976092"/>
          </a:xfrm>
          <a:prstGeom prst="rect">
            <a:avLst/>
          </a:prstGeom>
        </p:spPr>
      </p:pic>
      <p:sp>
        <p:nvSpPr>
          <p:cNvPr id="6" name="Rectangle 5"/>
          <p:cNvSpPr/>
          <p:nvPr/>
        </p:nvSpPr>
        <p:spPr bwMode="auto">
          <a:xfrm>
            <a:off x="2895600" y="3505199"/>
            <a:ext cx="471487" cy="177324"/>
          </a:xfrm>
          <a:prstGeom prst="rect">
            <a:avLst/>
          </a:prstGeom>
          <a:solidFill>
            <a:schemeClr val="bg1"/>
          </a:solidFill>
          <a:ln w="127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charset="0"/>
            </a:endParaRPr>
          </a:p>
        </p:txBody>
      </p:sp>
      <p:sp>
        <p:nvSpPr>
          <p:cNvPr id="20" name="Rectangle 19"/>
          <p:cNvSpPr/>
          <p:nvPr/>
        </p:nvSpPr>
        <p:spPr bwMode="auto">
          <a:xfrm>
            <a:off x="3090864" y="3852641"/>
            <a:ext cx="490536" cy="185959"/>
          </a:xfrm>
          <a:prstGeom prst="rect">
            <a:avLst/>
          </a:prstGeom>
          <a:solidFill>
            <a:schemeClr val="bg1"/>
          </a:solidFill>
          <a:ln w="127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charset="0"/>
            </a:endParaRPr>
          </a:p>
        </p:txBody>
      </p:sp>
      <p:pic>
        <p:nvPicPr>
          <p:cNvPr id="8" name="Picture 7">
            <a:extLst>
              <a:ext uri="{FF2B5EF4-FFF2-40B4-BE49-F238E27FC236}">
                <a16:creationId xmlns:a16="http://schemas.microsoft.com/office/drawing/2014/main" id="{440008B5-0754-4FCD-9292-3C40F3DC2520}"/>
              </a:ext>
            </a:extLst>
          </p:cNvPr>
          <p:cNvPicPr>
            <a:picLocks noChangeAspect="1"/>
          </p:cNvPicPr>
          <p:nvPr/>
        </p:nvPicPr>
        <p:blipFill rotWithShape="1">
          <a:blip r:embed="rId5"/>
          <a:srcRect l="21860" t="12064" r="18837" b="1494"/>
          <a:stretch/>
        </p:blipFill>
        <p:spPr>
          <a:xfrm>
            <a:off x="1447800" y="1295400"/>
            <a:ext cx="5422606" cy="5390708"/>
          </a:xfrm>
          <a:prstGeom prst="rect">
            <a:avLst/>
          </a:prstGeom>
        </p:spPr>
      </p:pic>
      <p:sp>
        <p:nvSpPr>
          <p:cNvPr id="9" name="Rectangle 8">
            <a:extLst>
              <a:ext uri="{FF2B5EF4-FFF2-40B4-BE49-F238E27FC236}">
                <a16:creationId xmlns:a16="http://schemas.microsoft.com/office/drawing/2014/main" id="{C136C371-4EC0-4802-AE50-CCE69998722E}"/>
              </a:ext>
            </a:extLst>
          </p:cNvPr>
          <p:cNvSpPr/>
          <p:nvPr/>
        </p:nvSpPr>
        <p:spPr bwMode="auto">
          <a:xfrm>
            <a:off x="2209800" y="1600200"/>
            <a:ext cx="228600" cy="228600"/>
          </a:xfrm>
          <a:prstGeom prst="rect">
            <a:avLst/>
          </a:prstGeom>
          <a:solidFill>
            <a:schemeClr val="bg1"/>
          </a:solidFill>
          <a:ln w="127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charset="0"/>
            </a:endParaRPr>
          </a:p>
        </p:txBody>
      </p:sp>
      <p:sp>
        <p:nvSpPr>
          <p:cNvPr id="21" name="Rectangle 20">
            <a:extLst>
              <a:ext uri="{FF2B5EF4-FFF2-40B4-BE49-F238E27FC236}">
                <a16:creationId xmlns:a16="http://schemas.microsoft.com/office/drawing/2014/main" id="{654BC8BC-8271-41F1-8CDD-8CFBF8D0A3DD}"/>
              </a:ext>
            </a:extLst>
          </p:cNvPr>
          <p:cNvSpPr/>
          <p:nvPr/>
        </p:nvSpPr>
        <p:spPr bwMode="auto">
          <a:xfrm>
            <a:off x="2286000" y="3505200"/>
            <a:ext cx="838200" cy="228600"/>
          </a:xfrm>
          <a:prstGeom prst="rect">
            <a:avLst/>
          </a:prstGeom>
          <a:solidFill>
            <a:schemeClr val="bg1"/>
          </a:solidFill>
          <a:ln w="127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charset="0"/>
            </a:endParaRPr>
          </a:p>
        </p:txBody>
      </p:sp>
      <p:sp>
        <p:nvSpPr>
          <p:cNvPr id="22" name="Rectangle 21">
            <a:extLst>
              <a:ext uri="{FF2B5EF4-FFF2-40B4-BE49-F238E27FC236}">
                <a16:creationId xmlns:a16="http://schemas.microsoft.com/office/drawing/2014/main" id="{0A05C663-EBD3-428D-90D5-F82B35F0DD66}"/>
              </a:ext>
            </a:extLst>
          </p:cNvPr>
          <p:cNvSpPr/>
          <p:nvPr/>
        </p:nvSpPr>
        <p:spPr bwMode="auto">
          <a:xfrm>
            <a:off x="2743200" y="3962400"/>
            <a:ext cx="533400" cy="228600"/>
          </a:xfrm>
          <a:prstGeom prst="rect">
            <a:avLst/>
          </a:prstGeom>
          <a:solidFill>
            <a:schemeClr val="bg1"/>
          </a:solidFill>
          <a:ln w="127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charset="0"/>
            </a:endParaRPr>
          </a:p>
        </p:txBody>
      </p:sp>
      <p:sp>
        <p:nvSpPr>
          <p:cNvPr id="10" name="Oval 9">
            <a:extLst>
              <a:ext uri="{FF2B5EF4-FFF2-40B4-BE49-F238E27FC236}">
                <a16:creationId xmlns:a16="http://schemas.microsoft.com/office/drawing/2014/main" id="{B6A979BA-062D-4BA3-9602-C6DE65ED28B5}"/>
              </a:ext>
            </a:extLst>
          </p:cNvPr>
          <p:cNvSpPr/>
          <p:nvPr/>
        </p:nvSpPr>
        <p:spPr bwMode="auto">
          <a:xfrm>
            <a:off x="2971800" y="4191000"/>
            <a:ext cx="76200" cy="76200"/>
          </a:xfrm>
          <a:prstGeom prst="ellipse">
            <a:avLst/>
          </a:prstGeom>
          <a:solidFill>
            <a:schemeClr val="bg1"/>
          </a:solidFill>
          <a:ln w="127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567888482"/>
      </p:ext>
    </p:extLst>
  </p:cSld>
  <p:clrMapOvr>
    <a:masterClrMapping/>
  </p:clrMapOvr>
</p:sld>
</file>

<file path=ppt/theme/theme1.xml><?xml version="1.0" encoding="utf-8"?>
<a:theme xmlns:a="http://schemas.openxmlformats.org/drawingml/2006/main" name="Desktop">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Deskto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defRPr>
        </a:defPPr>
      </a:lstStyle>
    </a:lnDef>
  </a:objectDefaults>
  <a:extraClrSchemeLst>
    <a:extraClrScheme>
      <a:clrScheme name="Deskto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skto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skto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skto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skto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skto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skto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sktop">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10051</TotalTime>
  <Pages>4</Pages>
  <Words>687</Words>
  <Application>Microsoft Office PowerPoint</Application>
  <PresentationFormat>On-screen Show (4:3)</PresentationFormat>
  <Paragraphs>129</Paragraphs>
  <Slides>15</Slides>
  <Notes>12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15</vt:i4>
      </vt:variant>
    </vt:vector>
  </HeadingPairs>
  <TitlesOfParts>
    <vt:vector size="21" baseType="lpstr">
      <vt:lpstr>Arial</vt:lpstr>
      <vt:lpstr>Noto Sans Symbols</vt:lpstr>
      <vt:lpstr>Times New Roman</vt:lpstr>
      <vt:lpstr>Wingdings</vt:lpstr>
      <vt:lpstr>Desktop</vt:lpstr>
      <vt:lpstr>1_Desktop</vt:lpstr>
      <vt:lpstr>Water-Level Changes in Lakes in the Northeast Metro: Why do they differ?</vt:lpstr>
      <vt:lpstr>PowerPoint Presentation</vt:lpstr>
      <vt:lpstr>PowerPoint Presentation</vt:lpstr>
      <vt:lpstr>PowerPoint Presentation</vt:lpstr>
      <vt:lpstr>Statistical Analysis of Lake Levels - Objectives</vt:lpstr>
      <vt:lpstr>PowerPoint Presentation</vt:lpstr>
      <vt:lpstr>Lake-level variability – based on lake type</vt:lpstr>
      <vt:lpstr>Lake levels more stable in urbanized areas</vt:lpstr>
      <vt:lpstr>Closed-basin lake levels  declined more at higher elevations similar to groundwater levels</vt:lpstr>
      <vt:lpstr>Geologic Characteristics vs. Lake-level Change (2002-2010)</vt:lpstr>
      <vt:lpstr>PowerPoint Presentation</vt:lpstr>
      <vt:lpstr>Long-term analysis (1925-2014) White Bear Lake – most variable level</vt:lpstr>
      <vt:lpstr>Statistical Analyses of Lake Levels - Results</vt:lpstr>
      <vt:lpstr>USGS Reports</vt:lpstr>
      <vt:lpstr>Questions?</vt:lpstr>
    </vt:vector>
  </TitlesOfParts>
  <Company>USGS</Company>
  <LinksUpToDate>false</LinksUpToDate>
  <SharedDoc>false</SharedDoc>
  <HyperlinkBase>http://www.usgs.gov/visual-id/specs/slides/slide.html</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Template for Slide Presentations</dc:title>
  <dc:subject>Presentation format with USGS Visual Identity</dc:subject>
  <dc:creator>VIScom</dc:creator>
  <dc:description>Updated to incorporate revised Visual Identity (VID)System guidelines on fonts.  An exception to using the VID fonts is allowed for presentation materials.   The font Arial should be substituted for the VID fonts Univers Condensed Bold and Times Roman</dc:description>
  <cp:lastModifiedBy>Kasey Gerkovich</cp:lastModifiedBy>
  <cp:revision>423</cp:revision>
  <cp:lastPrinted>2016-09-06T16:25:39Z</cp:lastPrinted>
  <dcterms:created xsi:type="dcterms:W3CDTF">1998-01-16T15:44:57Z</dcterms:created>
  <dcterms:modified xsi:type="dcterms:W3CDTF">2018-03-23T17:11:03Z</dcterms:modified>
</cp:coreProperties>
</file>