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handoutMasterIdLst>
    <p:handoutMasterId r:id="rId16"/>
  </p:handoutMasterIdLst>
  <p:sldIdLst>
    <p:sldId id="904" r:id="rId4"/>
    <p:sldId id="947" r:id="rId5"/>
    <p:sldId id="1061" r:id="rId6"/>
    <p:sldId id="1062" r:id="rId7"/>
    <p:sldId id="1056" r:id="rId8"/>
    <p:sldId id="1069" r:id="rId9"/>
    <p:sldId id="1066" r:id="rId10"/>
    <p:sldId id="1054" r:id="rId11"/>
    <p:sldId id="1032" r:id="rId12"/>
    <p:sldId id="1068" r:id="rId13"/>
    <p:sldId id="1030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5" autoAdjust="0"/>
    <p:restoredTop sz="77830" autoAdjust="0"/>
  </p:normalViewPr>
  <p:slideViewPr>
    <p:cSldViewPr>
      <p:cViewPr varScale="1">
        <p:scale>
          <a:sx n="89" d="100"/>
          <a:sy n="89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4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2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4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LCC Committee on Minnesota Water Policy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60050"/>
            <a:ext cx="79248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February 17, 2020 @ 5:30 pm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Senator 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Bill Weber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Representative Peter Fischer*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LWC_Directors_Report_02_17_2020.pptx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299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Water Appropriation Permits- Wadena County Resolution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Discussion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54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940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Next meeting?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Thanks!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Announcements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86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3993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Call to Order</a:t>
            </a:r>
            <a:endParaRPr lang="en-US" sz="24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Approve minutes</a:t>
            </a:r>
            <a:r>
              <a:rPr lang="en-US" sz="2400" b="1" dirty="0">
                <a:solidFill>
                  <a:schemeClr val="bg1"/>
                </a:solidFill>
                <a:cs typeface="Calibri" panose="020F0502020204030204" pitchFamily="34" charset="0"/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January 17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Director’s </a:t>
            </a:r>
            <a:r>
              <a:rPr lang="en-US" sz="2400" b="1" dirty="0">
                <a:solidFill>
                  <a:schemeClr val="bg1"/>
                </a:solidFill>
              </a:rPr>
              <a:t>Report: </a:t>
            </a:r>
            <a:r>
              <a:rPr lang="en-US" sz="2400" b="1" dirty="0" smtClean="0">
                <a:solidFill>
                  <a:schemeClr val="bg1"/>
                </a:solidFill>
              </a:rPr>
              <a:t>Subcommittee Priorities: Jim Stark</a:t>
            </a:r>
            <a:endParaRPr lang="en-US" sz="24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Nitrate Contamination in Minnesota Wells, Trends in Community Water Systems: Craig Cox and Jamie Konopacky,  Environmental Working Group </a:t>
            </a:r>
            <a:endParaRPr lang="en-US" sz="24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Private Well Protection in Minnesota, Chris Elvrum, MDH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Wadena County Resolution</a:t>
            </a:r>
            <a:endParaRPr lang="en-US" sz="2400" b="1" dirty="0">
              <a:solidFill>
                <a:schemeClr val="bg1"/>
              </a:solidFill>
            </a:endParaRP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Adjourn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9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Agenda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Director’s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Report: Subcommittee Legislative Priorities ~ Jim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 marL="0" lvl="0" indent="0" hangingPunc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4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8339"/>
            <a:ext cx="7620000" cy="886397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  Director’s Report :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Proposed Legislative Water Policy Topics for  2020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09" y="1676400"/>
            <a:ext cx="7716253" cy="44812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Legislative topics– Based on member suggestions, input from constituents, agencies and  and stakeholders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Topics have been reviewed and refined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They represent most important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Described during past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Bills have been prepared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Next steps: Introductions and hearings or informational meetings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32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98" y="1143000"/>
            <a:ext cx="8794222" cy="6334042"/>
          </a:xfrm>
        </p:spPr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  <a:r>
              <a:rPr lang="en-US" b="1" dirty="0" smtClean="0">
                <a:solidFill>
                  <a:schemeClr val="bg1"/>
                </a:solidFill>
              </a:rPr>
              <a:t>Three categories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Bills similar to those introduced in 2019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Bills that address new topics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Issues that need further discussion and planning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They are listed and described in the handout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Bills have been drafted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Process</a:t>
            </a:r>
            <a:endParaRPr lang="en-US" sz="3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90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478592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 eaLnBrk="0" hangingPunc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Issues: Topical Support</a:t>
            </a:r>
            <a:endParaRPr lang="en-US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22268"/>
              </p:ext>
            </p:extLst>
          </p:nvPr>
        </p:nvGraphicFramePr>
        <p:xfrm>
          <a:off x="250034" y="1447800"/>
          <a:ext cx="8436766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10429776" imgH="6667591" progId="Excel.Sheet.12">
                  <p:embed/>
                </p:oleObj>
              </mc:Choice>
              <mc:Fallback>
                <p:oleObj name="Worksheet" r:id="rId3" imgW="10429776" imgH="6667591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034" y="1447800"/>
                        <a:ext cx="8436766" cy="502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370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98" y="1143000"/>
            <a:ext cx="8794222" cy="3662541"/>
          </a:xfrm>
        </p:spPr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  <a:r>
              <a:rPr lang="en-US" b="1" dirty="0" smtClean="0">
                <a:solidFill>
                  <a:schemeClr val="bg1"/>
                </a:solidFill>
              </a:rPr>
              <a:t>Next Steps: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Indicate bills you can introduce or co-author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Based on that, bills will be provided for your review and revision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Bills will be jacketed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Process</a:t>
            </a:r>
            <a:endParaRPr lang="en-US" sz="3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44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720504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</a:rPr>
              <a:t>Nitrate </a:t>
            </a:r>
            <a:r>
              <a:rPr lang="en-US" sz="4000" b="1" dirty="0">
                <a:solidFill>
                  <a:schemeClr val="bg1"/>
                </a:solidFill>
              </a:rPr>
              <a:t>Contamination in Minnesota Wells, Trends in Community Water Systems: </a:t>
            </a:r>
            <a:r>
              <a:rPr lang="en-US" sz="4000" b="1" dirty="0" smtClean="0">
                <a:solidFill>
                  <a:schemeClr val="bg1"/>
                </a:solidFill>
              </a:rPr>
              <a:t>Craig Cox and Jamie </a:t>
            </a:r>
            <a:r>
              <a:rPr lang="en-US" sz="4000" b="1" dirty="0">
                <a:solidFill>
                  <a:schemeClr val="bg1"/>
                </a:solidFill>
              </a:rPr>
              <a:t>Konopacky and staff, Environmental Working Group 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54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461972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Private </a:t>
            </a:r>
            <a:r>
              <a:rPr lang="en-US" b="1" dirty="0">
                <a:solidFill>
                  <a:schemeClr val="bg1"/>
                </a:solidFill>
              </a:rPr>
              <a:t>Well Protection in Minnesota, Chris </a:t>
            </a:r>
            <a:r>
              <a:rPr lang="en-US" b="1" dirty="0" smtClean="0">
                <a:solidFill>
                  <a:schemeClr val="bg1"/>
                </a:solidFill>
              </a:rPr>
              <a:t>  Elvrum</a:t>
            </a:r>
            <a:r>
              <a:rPr lang="en-US" b="1" dirty="0">
                <a:solidFill>
                  <a:schemeClr val="bg1"/>
                </a:solidFill>
              </a:rPr>
              <a:t>, MDH 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9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12448</TotalTime>
  <Words>351</Words>
  <Application>Microsoft Office PowerPoint</Application>
  <PresentationFormat>On-screen Show (4:3)</PresentationFormat>
  <Paragraphs>155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White with Courier font for code slides</vt:lpstr>
      <vt:lpstr>Worksheet</vt:lpstr>
      <vt:lpstr>  </vt:lpstr>
      <vt:lpstr>  </vt:lpstr>
      <vt:lpstr>  </vt:lpstr>
      <vt:lpstr>  Director’s Report : Proposed Legislative Water Policy Topics for  2020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Jim Stark</cp:lastModifiedBy>
  <cp:revision>973</cp:revision>
  <cp:lastPrinted>2020-02-05T19:09:39Z</cp:lastPrinted>
  <dcterms:created xsi:type="dcterms:W3CDTF">2015-03-10T18:36:30Z</dcterms:created>
  <dcterms:modified xsi:type="dcterms:W3CDTF">2020-02-07T20:55:41Z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